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80" r:id="rId4"/>
  </p:sldMasterIdLst>
  <p:notesMasterIdLst>
    <p:notesMasterId r:id="rId19"/>
  </p:notesMasterIdLst>
  <p:sldIdLst>
    <p:sldId id="290" r:id="rId5"/>
    <p:sldId id="288" r:id="rId6"/>
    <p:sldId id="314" r:id="rId7"/>
    <p:sldId id="322" r:id="rId8"/>
    <p:sldId id="323" r:id="rId9"/>
    <p:sldId id="315" r:id="rId10"/>
    <p:sldId id="316" r:id="rId11"/>
    <p:sldId id="324" r:id="rId12"/>
    <p:sldId id="317" r:id="rId13"/>
    <p:sldId id="318" r:id="rId14"/>
    <p:sldId id="319" r:id="rId15"/>
    <p:sldId id="320" r:id="rId16"/>
    <p:sldId id="321" r:id="rId17"/>
    <p:sldId id="302" r:id="rId18"/>
  </p:sldIdLst>
  <p:sldSz cx="12192000" cy="6858000"/>
  <p:notesSz cx="6858000" cy="9144000"/>
  <p:embeddedFontLst>
    <p:embeddedFont>
      <p:font typeface="Roboto" panose="02000000000000000000" pitchFamily="2" charset="0"/>
      <p:regular r:id="rId20"/>
      <p:bold r:id="rId21"/>
      <p:italic r:id="rId22"/>
      <p:boldItalic r:id="rId23"/>
    </p:embeddedFont>
    <p:embeddedFont>
      <p:font typeface="Roboto Light" panose="02000000000000000000" pitchFamily="2" charset="0"/>
      <p:regular r:id="rId24"/>
      <p:italic r:id="rId25"/>
    </p:embeddedFont>
  </p:embeddedFontLst>
  <p:defaultTextStyle>
    <a:defPPr>
      <a:defRPr lang="en-CA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5" userDrawn="1">
          <p15:clr>
            <a:srgbClr val="A4A3A4"/>
          </p15:clr>
        </p15:guide>
        <p15:guide id="2" pos="7355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orient="horz" pos="1117" userDrawn="1">
          <p15:clr>
            <a:srgbClr val="A4A3A4"/>
          </p15:clr>
        </p15:guide>
        <p15:guide id="5" orient="horz" pos="527" userDrawn="1">
          <p15:clr>
            <a:srgbClr val="A4A3A4"/>
          </p15:clr>
        </p15:guide>
        <p15:guide id="6" pos="1799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  <p15:guide id="8" orient="horz" pos="150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74005D-E99E-2AA2-E2F6-611ACE392510}" name="Matthew Saddington" initials="MS" userId="S::Matthew@mattlexdesign.onmicrosoft.com::b5c81fd6-9edb-487a-b7dc-91df3ad11e3e" providerId="AD"/>
  <p188:author id="{4E53875F-DE05-6373-A85F-49C1EB93A2C7}" name="Amanda Feeney" initials="AF" userId="Amanda Feeney" providerId="None"/>
  <p188:author id="{DEE9188A-B13A-B1B5-73C9-D982EB8487DE}" name="Veronica Rodriguez" initials="VR" userId="S::Veronica.Rodriguez@armstrongpartnership.com::7dde74e3-e8d8-4016-b14b-a63dcefcfd31" providerId="AD"/>
  <p188:author id="{BF3D03A1-BC87-F435-2CF1-7CB699C5EA35}" name="Brinda Bhatt" initials="BB" userId="S::brinda.bhatt@armstrongpartnership.com::7c9a8eae-236f-4496-ab21-8f2732232c4f" providerId="AD"/>
  <p188:author id="{C67D7CB7-EDBD-83BC-34BC-A80D2BAAE269}" name="Beverly Furer, Proofreader" initials="BF" userId="Beverly Furer, Proofread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6C0"/>
    <a:srgbClr val="F3F4F5"/>
    <a:srgbClr val="5E5E5E"/>
    <a:srgbClr val="626262"/>
    <a:srgbClr val="3A64C0"/>
    <a:srgbClr val="098DD7"/>
    <a:srgbClr val="006AC3"/>
    <a:srgbClr val="9EA3A3"/>
    <a:srgbClr val="0061BF"/>
    <a:srgbClr val="505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87" autoAdjust="0"/>
    <p:restoredTop sz="96723" autoAdjust="0"/>
  </p:normalViewPr>
  <p:slideViewPr>
    <p:cSldViewPr snapToGrid="0" snapToObjects="1">
      <p:cViewPr varScale="1">
        <p:scale>
          <a:sx n="83" d="100"/>
          <a:sy n="83" d="100"/>
        </p:scale>
        <p:origin x="60" y="-6"/>
      </p:cViewPr>
      <p:guideLst>
        <p:guide pos="325"/>
        <p:guide pos="7355"/>
        <p:guide orient="horz" pos="2160"/>
        <p:guide orient="horz" pos="1117"/>
        <p:guide orient="horz" pos="527"/>
        <p:guide pos="1799"/>
        <p:guide orient="horz" pos="2432"/>
        <p:guide orient="horz" pos="150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B013FE-EA1C-D84E-9F74-4DA698BE51BF}" type="datetimeFigureOut">
              <a:rPr lang="en-CA" smtClean="0"/>
              <a:t>2026-08-25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DC8461-BFEE-9840-AFEF-D2756677D108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43248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sz="1600" b="1" dirty="0"/>
              <a:t>V/O: </a:t>
            </a:r>
            <a:r>
              <a:rPr lang="en-US" sz="1600" dirty="0"/>
              <a:t>Hi, and welcome back to RBC i360 — the advisor experience reinvented.</a:t>
            </a:r>
          </a:p>
          <a:p>
            <a:pPr>
              <a:lnSpc>
                <a:spcPct val="125000"/>
              </a:lnSpc>
            </a:pPr>
            <a:r>
              <a:rPr lang="en-US" sz="1600" dirty="0"/>
              <a:t>In this module, we’ll take you on a tour of RBC i360 and how to navigate it. </a:t>
            </a:r>
          </a:p>
          <a:p>
            <a:pPr>
              <a:lnSpc>
                <a:spcPct val="125000"/>
              </a:lnSpc>
            </a:pPr>
            <a:endParaRPr lang="en-US" sz="1600" dirty="0"/>
          </a:p>
          <a:p>
            <a:pPr>
              <a:lnSpc>
                <a:spcPct val="125000"/>
              </a:lnSpc>
            </a:pPr>
            <a:r>
              <a:rPr lang="en-US" sz="1600" dirty="0"/>
              <a:t>This will take just a few minutes of your valuable time. That’s how easy we’ve designed RBC i360 to 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45466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sz="1600" b="1" dirty="0"/>
              <a:t>V/O: </a:t>
            </a:r>
            <a:r>
              <a:rPr lang="en-US" sz="1600" dirty="0"/>
              <a:t>Here’s what greets you when you first arrive at RBC i360: a clean, simple design, with all complexity removed. </a:t>
            </a:r>
          </a:p>
          <a:p>
            <a:pPr>
              <a:lnSpc>
                <a:spcPct val="125000"/>
              </a:lnSpc>
            </a:pPr>
            <a:endParaRPr lang="en-US" sz="1600" dirty="0"/>
          </a:p>
          <a:p>
            <a:pPr>
              <a:lnSpc>
                <a:spcPct val="125000"/>
              </a:lnSpc>
            </a:pPr>
            <a:r>
              <a:rPr lang="en-US" sz="1600" dirty="0"/>
              <a:t>The How-To Guide down to the right is always a great place to start.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66180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sz="1600" b="1" dirty="0"/>
              <a:t>V/O: </a:t>
            </a:r>
            <a:r>
              <a:rPr lang="en-US" sz="1600" dirty="0"/>
              <a:t>Here’s what greets you when you first arrive at RBC i360: a clean, simple design, with all complexity removed. </a:t>
            </a:r>
          </a:p>
          <a:p>
            <a:pPr>
              <a:lnSpc>
                <a:spcPct val="125000"/>
              </a:lnSpc>
            </a:pPr>
            <a:endParaRPr lang="en-US" sz="1600" dirty="0"/>
          </a:p>
          <a:p>
            <a:pPr>
              <a:lnSpc>
                <a:spcPct val="125000"/>
              </a:lnSpc>
            </a:pPr>
            <a:r>
              <a:rPr lang="en-US" sz="1600" dirty="0"/>
              <a:t>The How-To Guide down to the right is always a great place to start.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73796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A70FA-BE16-53BD-4CF1-3466DF799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348E4D-2E7B-DD81-7309-906F8F8BF0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6583D4-4B93-7748-93E9-44CBE8D786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sz="1600" b="1" dirty="0"/>
              <a:t>V/O: </a:t>
            </a:r>
            <a:r>
              <a:rPr lang="en-US" sz="1600" dirty="0"/>
              <a:t>Here’s what greets you when you first arrive at RBC i360: a clean, simple design, with all complexity removed. </a:t>
            </a:r>
          </a:p>
          <a:p>
            <a:pPr>
              <a:lnSpc>
                <a:spcPct val="125000"/>
              </a:lnSpc>
            </a:pPr>
            <a:endParaRPr lang="en-US" sz="1600" dirty="0"/>
          </a:p>
          <a:p>
            <a:pPr>
              <a:lnSpc>
                <a:spcPct val="125000"/>
              </a:lnSpc>
            </a:pPr>
            <a:r>
              <a:rPr lang="en-US" sz="1600" dirty="0"/>
              <a:t>The How-To Guide down to the right is always a great place to start.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C6F75-07AB-F7AA-F160-1F701D1848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70172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7A204-2ABC-ECDA-F737-3AF5469C2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C5212F-416E-B68F-F14F-E4454FD2B7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8B71F0-0B4B-7ED0-2957-7DFF3804BA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sz="1600" b="1" dirty="0"/>
              <a:t>V/O: </a:t>
            </a:r>
            <a:r>
              <a:rPr lang="en-US" sz="1600" dirty="0"/>
              <a:t>Here’s what greets you when you first arrive at RBC i360: a clean, simple design, with all complexity removed. </a:t>
            </a:r>
          </a:p>
          <a:p>
            <a:pPr>
              <a:lnSpc>
                <a:spcPct val="125000"/>
              </a:lnSpc>
            </a:pPr>
            <a:endParaRPr lang="en-US" sz="1600" dirty="0"/>
          </a:p>
          <a:p>
            <a:pPr>
              <a:lnSpc>
                <a:spcPct val="125000"/>
              </a:lnSpc>
            </a:pPr>
            <a:r>
              <a:rPr lang="en-US" sz="1600" dirty="0"/>
              <a:t>The How-To Guide down to the right is always a great place to start.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25B61-AF9A-0BFE-76FB-EA431ECBE5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35469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F6F35-6BC3-10B2-6EAE-AF0A3BDBC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58B4BE-56A8-FE56-34F3-560B4B05C4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87C07B-A9A4-8213-7B61-34C08A7BA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sz="1600" b="1" dirty="0"/>
              <a:t>V/O: </a:t>
            </a:r>
            <a:r>
              <a:rPr lang="en-US" sz="1600" dirty="0"/>
              <a:t>Here’s what greets you when you first arrive at RBC i360: a clean, simple design, with all complexity removed. </a:t>
            </a:r>
          </a:p>
          <a:p>
            <a:pPr>
              <a:lnSpc>
                <a:spcPct val="125000"/>
              </a:lnSpc>
            </a:pPr>
            <a:endParaRPr lang="en-US" sz="1600" dirty="0"/>
          </a:p>
          <a:p>
            <a:pPr>
              <a:lnSpc>
                <a:spcPct val="125000"/>
              </a:lnSpc>
            </a:pPr>
            <a:r>
              <a:rPr lang="en-US" sz="1600" dirty="0"/>
              <a:t>The How-To Guide down to the right is always a great place to start.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ECCCD-C92A-04E2-D8A4-9A18136E9C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50312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C5E4F-7D2E-C66C-70F5-651B82EAC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0F422B-ADC8-9C9C-26B7-674D4A49A6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2B976C-6A24-3C68-A5ED-5832AB19F7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sz="1600" b="1" dirty="0"/>
              <a:t>V/O: </a:t>
            </a:r>
            <a:r>
              <a:rPr lang="en-US" sz="1600" dirty="0"/>
              <a:t>Here’s what greets you when you first arrive at RBC i360: a clean, simple design, with all complexity removed. </a:t>
            </a:r>
          </a:p>
          <a:p>
            <a:pPr>
              <a:lnSpc>
                <a:spcPct val="125000"/>
              </a:lnSpc>
            </a:pPr>
            <a:endParaRPr lang="en-US" sz="1600" dirty="0"/>
          </a:p>
          <a:p>
            <a:pPr>
              <a:lnSpc>
                <a:spcPct val="125000"/>
              </a:lnSpc>
            </a:pPr>
            <a:r>
              <a:rPr lang="en-US" sz="1600" dirty="0"/>
              <a:t>The How-To Guide down to the right is always a great place to start.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1D8A0C-79AB-5665-1E07-C997E6D7B6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31491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6B92C-446A-8FBA-A259-9E835EA05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7579B5-FD8E-4B79-F6D6-D6DBD3BA9E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FE9463-4F2D-DFD9-1176-89D1F71FCB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sz="1600" b="1" dirty="0"/>
              <a:t>V/O: </a:t>
            </a:r>
            <a:r>
              <a:rPr lang="en-US" sz="1600" dirty="0"/>
              <a:t>Here’s what greets you when you first arrive at RBC i360: a clean, simple design, with all complexity removed. </a:t>
            </a:r>
          </a:p>
          <a:p>
            <a:pPr>
              <a:lnSpc>
                <a:spcPct val="125000"/>
              </a:lnSpc>
            </a:pPr>
            <a:endParaRPr lang="en-US" sz="1600" dirty="0"/>
          </a:p>
          <a:p>
            <a:pPr>
              <a:lnSpc>
                <a:spcPct val="125000"/>
              </a:lnSpc>
            </a:pPr>
            <a:r>
              <a:rPr lang="en-US" sz="1600" dirty="0"/>
              <a:t>The How-To Guide down to the right is always a great place to start.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8A527-4155-59DF-EBA0-8FE580EF8C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87779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6F063-69AC-9028-7146-29379B4CF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323C3C-31E7-367D-F52F-7044CB8B8F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A1F6CF-E8F6-4950-ABBB-6300182DA9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sz="1600" b="1" dirty="0"/>
              <a:t>V/O: </a:t>
            </a:r>
            <a:r>
              <a:rPr lang="en-US" sz="1600" dirty="0"/>
              <a:t>Here’s what greets you when you first arrive at RBC i360: a clean, simple design, with all complexity removed. </a:t>
            </a:r>
          </a:p>
          <a:p>
            <a:pPr>
              <a:lnSpc>
                <a:spcPct val="125000"/>
              </a:lnSpc>
            </a:pPr>
            <a:endParaRPr lang="en-US" sz="1600" dirty="0"/>
          </a:p>
          <a:p>
            <a:pPr>
              <a:lnSpc>
                <a:spcPct val="125000"/>
              </a:lnSpc>
            </a:pPr>
            <a:r>
              <a:rPr lang="en-US" sz="1600" dirty="0"/>
              <a:t>The How-To Guide down to the right is always a great place to start.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7DE129-8F45-902C-C44E-A9A14188C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636273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7E2D0-0871-282B-DCA1-C97AB61E4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FC180E-04D5-0D88-52E1-C24D4F9B7D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489D71-A429-AD86-74E5-490A680705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sz="1600" b="1" dirty="0"/>
              <a:t>V/O: </a:t>
            </a:r>
            <a:r>
              <a:rPr lang="en-US" sz="1600" dirty="0"/>
              <a:t>Here’s what greets you when you first arrive at RBC i360: a clean, simple design, with all complexity removed. </a:t>
            </a:r>
          </a:p>
          <a:p>
            <a:pPr>
              <a:lnSpc>
                <a:spcPct val="125000"/>
              </a:lnSpc>
            </a:pPr>
            <a:endParaRPr lang="en-US" sz="1600" dirty="0"/>
          </a:p>
          <a:p>
            <a:pPr>
              <a:lnSpc>
                <a:spcPct val="125000"/>
              </a:lnSpc>
            </a:pPr>
            <a:r>
              <a:rPr lang="en-US" sz="1600" dirty="0"/>
              <a:t>The How-To Guide down to the right is always a great place to start.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4BFDC-3009-9D17-3231-430E214F5A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10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70438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20866-996C-3D4F-FF45-46B47D823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F02C5E-6979-7C39-EBBE-7497C9CF39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C726A9-CA46-38C8-5ABD-594C677EB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sz="1600" b="1" dirty="0"/>
              <a:t>V/O: </a:t>
            </a:r>
            <a:r>
              <a:rPr lang="en-US" sz="1600" dirty="0"/>
              <a:t>Here’s what greets you when you first arrive at RBC i360: a clean, simple design, with all complexity removed. </a:t>
            </a:r>
          </a:p>
          <a:p>
            <a:pPr>
              <a:lnSpc>
                <a:spcPct val="125000"/>
              </a:lnSpc>
            </a:pPr>
            <a:endParaRPr lang="en-US" sz="1600" dirty="0"/>
          </a:p>
          <a:p>
            <a:pPr>
              <a:lnSpc>
                <a:spcPct val="125000"/>
              </a:lnSpc>
            </a:pPr>
            <a:r>
              <a:rPr lang="en-US" sz="1600" dirty="0"/>
              <a:t>The How-To Guide down to the right is always a great place to start.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2867F-BD3D-31BB-059F-30021ECCE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11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837647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28E9E-87E5-D41F-C189-61B1C18FF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7C32B6-3867-5468-77CF-2A671B356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9F48B6-D749-28DF-20B5-54AAB786F2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sz="1600" b="1" dirty="0"/>
              <a:t>V/O: </a:t>
            </a:r>
            <a:r>
              <a:rPr lang="en-US" sz="1600" dirty="0"/>
              <a:t>Here’s what greets you when you first arrive at RBC i360: a clean, simple design, with all complexity removed. </a:t>
            </a:r>
          </a:p>
          <a:p>
            <a:pPr>
              <a:lnSpc>
                <a:spcPct val="125000"/>
              </a:lnSpc>
            </a:pPr>
            <a:endParaRPr lang="en-US" sz="1600" dirty="0"/>
          </a:p>
          <a:p>
            <a:pPr>
              <a:lnSpc>
                <a:spcPct val="125000"/>
              </a:lnSpc>
            </a:pPr>
            <a:r>
              <a:rPr lang="en-US" sz="1600" dirty="0"/>
              <a:t>The How-To Guide down to the right is always a great place to start.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EF8E4A-40A1-16D2-DE51-30423C6AD8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12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715153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1AC44-63FF-2D86-0430-21EB1706C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EE8E33-C768-E5C6-E06A-697A1E1CD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7552DD-61D4-6644-0418-F4F614A3F2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sz="1600" b="1" dirty="0"/>
              <a:t>V/O: </a:t>
            </a:r>
            <a:r>
              <a:rPr lang="en-US" sz="1600" dirty="0"/>
              <a:t>Here’s what greets you when you first arrive at RBC i360: a clean, simple design, with all complexity removed. </a:t>
            </a:r>
          </a:p>
          <a:p>
            <a:pPr>
              <a:lnSpc>
                <a:spcPct val="125000"/>
              </a:lnSpc>
            </a:pPr>
            <a:endParaRPr lang="en-US" sz="1600" dirty="0"/>
          </a:p>
          <a:p>
            <a:pPr>
              <a:lnSpc>
                <a:spcPct val="125000"/>
              </a:lnSpc>
            </a:pPr>
            <a:r>
              <a:rPr lang="en-US" sz="1600" dirty="0"/>
              <a:t>The How-To Guide down to the right is always a great place to start.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3194B-67C4-81A9-DB08-B6DA66DC4D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13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715739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Narration :</a:t>
            </a:r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vous avez besoin d’aide supplémentaire, veuillez communiquer avec nous.</a:t>
            </a:r>
          </a:p>
          <a:p>
            <a:endParaRPr lang="fr-FR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DC8461-BFEE-9840-AFEF-D2756677D10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875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21" Type="http://schemas.openxmlformats.org/officeDocument/2006/relationships/image" Target="../media/image20.svg"/><Relationship Id="rId34" Type="http://schemas.openxmlformats.org/officeDocument/2006/relationships/image" Target="../media/image33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33" Type="http://schemas.openxmlformats.org/officeDocument/2006/relationships/image" Target="../media/image32.svg"/><Relationship Id="rId2" Type="http://schemas.openxmlformats.org/officeDocument/2006/relationships/hyperlink" Target="https://rbc.design/rig/components/icon" TargetMode="Externa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28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32" Type="http://schemas.openxmlformats.org/officeDocument/2006/relationships/image" Target="../media/image31.svg"/><Relationship Id="rId37" Type="http://schemas.openxmlformats.org/officeDocument/2006/relationships/image" Target="../media/image36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svg"/><Relationship Id="rId36" Type="http://schemas.openxmlformats.org/officeDocument/2006/relationships/image" Target="../media/image35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31" Type="http://schemas.openxmlformats.org/officeDocument/2006/relationships/image" Target="../media/image30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Relationship Id="rId30" Type="http://schemas.openxmlformats.org/officeDocument/2006/relationships/image" Target="../media/image29.svg"/><Relationship Id="rId35" Type="http://schemas.openxmlformats.org/officeDocument/2006/relationships/image" Target="../media/image34.svg"/><Relationship Id="rId8" Type="http://schemas.openxmlformats.org/officeDocument/2006/relationships/image" Target="../media/image7.svg"/><Relationship Id="rId3" Type="http://schemas.openxmlformats.org/officeDocument/2006/relationships/hyperlink" Target="https://rbc.design/resources/icon-library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with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AAAF9D-BD56-8D4E-9D15-07EDE42255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5D8042-2A28-4C49-8368-0CD7FDB3F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457201"/>
            <a:ext cx="10048285" cy="1929905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lvl1pPr algn="l">
              <a:defRPr sz="4267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128E794-232B-5D4E-AEB9-AC2EEE7D8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5886752"/>
            <a:ext cx="3657600" cy="3870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D0E4FF7D-C617-B74E-9EFF-416775D091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5627500"/>
            <a:ext cx="9144000" cy="582736"/>
          </a:xfrm>
        </p:spPr>
        <p:txBody>
          <a:bodyPr>
            <a:normAutofit/>
          </a:bodyPr>
          <a:lstStyle>
            <a:lvl1pPr>
              <a:defRPr sz="1867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CA" noProof="0" dirty="0"/>
              <a:t>Name of group presenting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3774772-05C5-9F49-B3A7-FC3B3524C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473653"/>
            <a:ext cx="5475447" cy="955347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400">
                <a:solidFill>
                  <a:schemeClr val="tx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CA" noProof="0" dirty="0"/>
          </a:p>
        </p:txBody>
      </p:sp>
      <p:sp>
        <p:nvSpPr>
          <p:cNvPr id="11" name="Picture Placeholder 10" hidden="1">
            <a:extLst>
              <a:ext uri="{FF2B5EF4-FFF2-40B4-BE49-F238E27FC236}">
                <a16:creationId xmlns:a16="http://schemas.microsoft.com/office/drawing/2014/main" id="{36AF0F93-1B93-2C4F-8864-AD274CF5BD0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81355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7099300 w 9144000"/>
              <a:gd name="connsiteY3" fmla="*/ 5143500 h 5143500"/>
              <a:gd name="connsiteX4" fmla="*/ 6813550 w 9144000"/>
              <a:gd name="connsiteY4" fmla="*/ 5143500 h 5143500"/>
              <a:gd name="connsiteX5" fmla="*/ 0 w 9144000"/>
              <a:gd name="connsiteY5" fmla="*/ 5143500 h 5143500"/>
              <a:gd name="connsiteX6" fmla="*/ 0 w 9144000"/>
              <a:gd name="connsiteY6" fmla="*/ 2228850 h 5143500"/>
              <a:gd name="connsiteX7" fmla="*/ 6813550 w 9144000"/>
              <a:gd name="connsiteY7" fmla="*/ 222885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681355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7099300" y="5143500"/>
                </a:lnTo>
                <a:lnTo>
                  <a:pt x="6813550" y="5143500"/>
                </a:lnTo>
                <a:lnTo>
                  <a:pt x="0" y="5143500"/>
                </a:lnTo>
                <a:lnTo>
                  <a:pt x="0" y="2228850"/>
                </a:lnTo>
                <a:lnTo>
                  <a:pt x="6813550" y="22288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794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FB1205A-0CFF-A54F-A02A-B808E1E8F90A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92665-EEBA-45F4-8CCA-4E4B3AB9C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295400"/>
            <a:ext cx="10052180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CA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10061448" cy="798047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lvl1pPr>
              <a:defRPr sz="3467"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25069-B70D-1741-AB74-7167DE32F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C123B-F8C1-2943-A686-C06F0D2674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/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69159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1C8994-2716-F944-AF68-EECC6229BB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92665-EEBA-45F4-8CCA-4E4B3AB9C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819" y="1295400"/>
            <a:ext cx="10052180" cy="441960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400"/>
            </a:lvl1pPr>
            <a:lvl2pPr>
              <a:spcBef>
                <a:spcPts val="0"/>
              </a:spcBef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CA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7620000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3C519-A1F8-804F-9510-DD15AE01A40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DB07897-22CF-8B43-B28F-2A5421B443C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12269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ith Pictur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2B05238-DB85-534B-B770-7B2860A791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D8042-2A28-4C49-8368-0CD7FDB3F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107" y="457201"/>
            <a:ext cx="10049893" cy="1935964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lvl1pPr algn="l">
              <a:defRPr sz="426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EDF5B123-635A-824F-A1C8-09D2E819A8F2}"/>
              </a:ext>
            </a:extLst>
          </p:cNvPr>
          <p:cNvSpPr txBox="1">
            <a:spLocks/>
          </p:cNvSpPr>
          <p:nvPr/>
        </p:nvSpPr>
        <p:spPr>
          <a:xfrm>
            <a:off x="11176000" y="6281797"/>
            <a:ext cx="406400" cy="138055"/>
          </a:xfrm>
          <a:prstGeom prst="rect">
            <a:avLst/>
          </a:prstGeom>
        </p:spPr>
        <p:txBody>
          <a:bodyPr vert="horz" lIns="0" tIns="0" rIns="0" bIns="0" rtlCol="0" anchor="ctr">
            <a:normAutofit fontScale="85000" lnSpcReduction="20000"/>
          </a:bodyPr>
          <a:lstStyle>
            <a:defPPr>
              <a:defRPr lang="en-CA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1333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6CEE1036-0BEC-8540-B9BE-A19065A04D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5627500"/>
            <a:ext cx="9144000" cy="582736"/>
          </a:xfrm>
        </p:spPr>
        <p:txBody>
          <a:bodyPr>
            <a:normAutofit/>
          </a:bodyPr>
          <a:lstStyle>
            <a:lvl1pPr>
              <a:defRPr sz="1867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CA" noProof="0" dirty="0"/>
              <a:t>Name of group presenting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252E9875-189C-0347-9933-CB03E80FAA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6299" y="6074769"/>
            <a:ext cx="3657600" cy="1828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ADFE159-05E3-AA4A-9CBA-8D2D4ADF4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0554" y="2473653"/>
            <a:ext cx="5475447" cy="955347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CA" noProof="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AEA27C-C38D-4C40-B0CA-41DAE822970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81355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7099300 w 9144000"/>
              <a:gd name="connsiteY3" fmla="*/ 5143500 h 5143500"/>
              <a:gd name="connsiteX4" fmla="*/ 6813550 w 9144000"/>
              <a:gd name="connsiteY4" fmla="*/ 5143500 h 5143500"/>
              <a:gd name="connsiteX5" fmla="*/ 0 w 9144000"/>
              <a:gd name="connsiteY5" fmla="*/ 5143500 h 5143500"/>
              <a:gd name="connsiteX6" fmla="*/ 0 w 9144000"/>
              <a:gd name="connsiteY6" fmla="*/ 2228850 h 5143500"/>
              <a:gd name="connsiteX7" fmla="*/ 6813550 w 9144000"/>
              <a:gd name="connsiteY7" fmla="*/ 222885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681355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7099300" y="5143500"/>
                </a:lnTo>
                <a:lnTo>
                  <a:pt x="6813550" y="5143500"/>
                </a:lnTo>
                <a:lnTo>
                  <a:pt x="0" y="5143500"/>
                </a:lnTo>
                <a:lnTo>
                  <a:pt x="0" y="2228850"/>
                </a:lnTo>
                <a:lnTo>
                  <a:pt x="6813550" y="22288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4155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with Pictur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037886E-3F85-9D4A-90B1-DBB98B5BBAC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D8042-2A28-4C49-8368-0CD7FDB3F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457201"/>
            <a:ext cx="10049893" cy="1935964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lvl1pPr algn="l">
              <a:defRPr sz="426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EDF5B123-635A-824F-A1C8-09D2E819A8F2}"/>
              </a:ext>
            </a:extLst>
          </p:cNvPr>
          <p:cNvSpPr txBox="1">
            <a:spLocks/>
          </p:cNvSpPr>
          <p:nvPr/>
        </p:nvSpPr>
        <p:spPr>
          <a:xfrm>
            <a:off x="11083792" y="6281797"/>
            <a:ext cx="406400" cy="138055"/>
          </a:xfrm>
          <a:prstGeom prst="rect">
            <a:avLst/>
          </a:prstGeom>
        </p:spPr>
        <p:txBody>
          <a:bodyPr vert="horz" lIns="0" tIns="0" rIns="0" bIns="0" rtlCol="0" anchor="ctr">
            <a:normAutofit fontScale="85000" lnSpcReduction="20000"/>
          </a:bodyPr>
          <a:lstStyle>
            <a:defPPr>
              <a:defRPr lang="en-CA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1333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6CEE1036-0BEC-8540-B9BE-A19065A04D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5627500"/>
            <a:ext cx="9144000" cy="582736"/>
          </a:xfrm>
        </p:spPr>
        <p:txBody>
          <a:bodyPr>
            <a:normAutofit/>
          </a:bodyPr>
          <a:lstStyle>
            <a:lvl1pPr>
              <a:defRPr sz="1867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Name of group presenting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FE0719B-EDA7-9E41-A18E-340D9E77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091703"/>
            <a:ext cx="3657600" cy="1828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D31F74E-D031-404A-B712-54C8A1D6F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473653"/>
            <a:ext cx="5475447" cy="955347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CA" noProof="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C5CDE80-1656-D149-89E7-4C201741E68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81355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7099300 w 9144000"/>
              <a:gd name="connsiteY3" fmla="*/ 5143500 h 5143500"/>
              <a:gd name="connsiteX4" fmla="*/ 6813550 w 9144000"/>
              <a:gd name="connsiteY4" fmla="*/ 5143500 h 5143500"/>
              <a:gd name="connsiteX5" fmla="*/ 0 w 9144000"/>
              <a:gd name="connsiteY5" fmla="*/ 5143500 h 5143500"/>
              <a:gd name="connsiteX6" fmla="*/ 0 w 9144000"/>
              <a:gd name="connsiteY6" fmla="*/ 2228850 h 5143500"/>
              <a:gd name="connsiteX7" fmla="*/ 6813550 w 9144000"/>
              <a:gd name="connsiteY7" fmla="*/ 222885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681355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7099300" y="5143500"/>
                </a:lnTo>
                <a:lnTo>
                  <a:pt x="6813550" y="5143500"/>
                </a:lnTo>
                <a:lnTo>
                  <a:pt x="0" y="5143500"/>
                </a:lnTo>
                <a:lnTo>
                  <a:pt x="0" y="2228850"/>
                </a:lnTo>
                <a:lnTo>
                  <a:pt x="6813550" y="22288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08223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with Pictur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7704FDF-EFD8-6C4F-95E6-D44C3EF0584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D8042-2A28-4C49-8368-0CD7FDB3F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806160"/>
            <a:ext cx="9144000" cy="1007248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lvl1pPr algn="l">
              <a:defRPr sz="4267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EDF5B123-635A-824F-A1C8-09D2E819A8F2}"/>
              </a:ext>
            </a:extLst>
          </p:cNvPr>
          <p:cNvSpPr txBox="1">
            <a:spLocks/>
          </p:cNvSpPr>
          <p:nvPr/>
        </p:nvSpPr>
        <p:spPr>
          <a:xfrm>
            <a:off x="11083792" y="6281797"/>
            <a:ext cx="406400" cy="138055"/>
          </a:xfrm>
          <a:prstGeom prst="rect">
            <a:avLst/>
          </a:prstGeom>
        </p:spPr>
        <p:txBody>
          <a:bodyPr vert="horz" lIns="0" tIns="0" rIns="0" bIns="0" rtlCol="0" anchor="ctr">
            <a:normAutofit fontScale="85000" lnSpcReduction="20000"/>
          </a:bodyPr>
          <a:lstStyle>
            <a:defPPr>
              <a:defRPr lang="en-CA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1333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6CEE1036-0BEC-8540-B9BE-A19065A04D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5627500"/>
            <a:ext cx="9144000" cy="582736"/>
          </a:xfrm>
        </p:spPr>
        <p:txBody>
          <a:bodyPr>
            <a:normAutofit/>
          </a:bodyPr>
          <a:lstStyle>
            <a:lvl1pPr>
              <a:defRPr sz="1867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CA" noProof="0" dirty="0"/>
              <a:t>Name of group presenting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FE0719B-EDA7-9E41-A18E-340D9E77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091703"/>
            <a:ext cx="3657600" cy="1828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D31F74E-D031-404A-B712-54C8A1D6F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936352"/>
            <a:ext cx="9144000" cy="778648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400">
                <a:solidFill>
                  <a:schemeClr val="tx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CA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1AE0C3-CDB1-8842-9C13-36ABC33D01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E360C76-8F2B-CC46-9160-C3679EE99E3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81355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7099300 w 9144000"/>
              <a:gd name="connsiteY3" fmla="*/ 5143500 h 5143500"/>
              <a:gd name="connsiteX4" fmla="*/ 6813550 w 9144000"/>
              <a:gd name="connsiteY4" fmla="*/ 5143500 h 5143500"/>
              <a:gd name="connsiteX5" fmla="*/ 0 w 9144000"/>
              <a:gd name="connsiteY5" fmla="*/ 5143500 h 5143500"/>
              <a:gd name="connsiteX6" fmla="*/ 0 w 9144000"/>
              <a:gd name="connsiteY6" fmla="*/ 2228850 h 5143500"/>
              <a:gd name="connsiteX7" fmla="*/ 6813550 w 9144000"/>
              <a:gd name="connsiteY7" fmla="*/ 222885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681355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7099300" y="5143500"/>
                </a:lnTo>
                <a:lnTo>
                  <a:pt x="6813550" y="5143500"/>
                </a:lnTo>
                <a:lnTo>
                  <a:pt x="0" y="5143500"/>
                </a:lnTo>
                <a:lnTo>
                  <a:pt x="0" y="2228850"/>
                </a:lnTo>
                <a:lnTo>
                  <a:pt x="6813550" y="22288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45815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Board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CF208BC9-17AD-E44C-ACBC-CEB5994A28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61E2B9-D7C8-C746-B817-BEFC43A4D3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5627501"/>
            <a:ext cx="9631923" cy="328516"/>
          </a:xfrm>
        </p:spPr>
        <p:txBody>
          <a:bodyPr>
            <a:noAutofit/>
          </a:bodyPr>
          <a:lstStyle>
            <a:lvl1pPr marL="0" indent="0" algn="l" defTabSz="1219139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67"/>
              </a:spcAft>
              <a:buFontTx/>
              <a:buNone/>
              <a:defRPr lang="en-US" sz="1867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1219139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67"/>
              </a:spcAft>
              <a:buFontTx/>
              <a:buNone/>
            </a:pPr>
            <a:r>
              <a:rPr lang="en-US" b="1" dirty="0"/>
              <a:t>Add Board or Committee name here (Bold) </a:t>
            </a:r>
            <a:r>
              <a:rPr lang="en-US" dirty="0"/>
              <a:t>– add date here: Month, date, year (not bold) 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37E6902-AE8C-C649-BED7-F4602136D2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5977666"/>
            <a:ext cx="9623264" cy="340783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name of the group(s) providing the presentation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D8042-2A28-4C49-8368-0CD7FDB3F17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457201"/>
            <a:ext cx="10047448" cy="1935964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lvl1pPr algn="l">
              <a:defRPr sz="4267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Slide – MUST be used </a:t>
            </a:r>
            <a:br>
              <a:rPr lang="en-US" dirty="0"/>
            </a:br>
            <a:r>
              <a:rPr lang="en-US" dirty="0"/>
              <a:t>for all Board presentations</a:t>
            </a:r>
            <a:endParaRPr lang="en-CA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18930AD-9356-FE49-8D93-AA99C0F26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473653"/>
            <a:ext cx="5475447" cy="955347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400">
                <a:solidFill>
                  <a:schemeClr val="tx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2698851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00FF482-6434-3D41-A7A3-7297230EEF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457200"/>
            <a:ext cx="10047448" cy="1919272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lvl1pPr algn="l">
              <a:defRPr sz="4267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CA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D2BEB1-320F-F640-BD46-D19F8C83D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7E255C-9871-A44D-8D3E-A10340B21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F0AD5D0-1BA6-B841-A181-2E4F532C5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473653"/>
            <a:ext cx="10039621" cy="3243268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729595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0079135-D6F0-9747-B8BF-23BBBECA2F27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56296D6-AA8D-AB47-AC1A-0C3034660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295400"/>
            <a:ext cx="10052180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0A0E32C-5527-7C46-95AC-6DBCFC22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2" y="0"/>
            <a:ext cx="10058399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22D43A-3C2B-8D4C-A201-40928252996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2055ED-DBF8-FA40-B6FB-6222946EBAB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5D3DE1E-495C-614F-8503-B9D6C4D77D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100584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1310904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77B9922-563D-2846-9C53-A936FA68B5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C0E9C66-7ED7-8649-8691-9DCD30A77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314179"/>
            <a:ext cx="10052180" cy="44008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DAB86F5-0015-024D-8F70-DE4FD3608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0"/>
            <a:ext cx="7620000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C791B0-401B-C944-9C12-948EDB8A917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CFC664-6CE1-E64C-95DC-B9636348567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A2B5EBD-CAD4-804D-BAA0-E3EBA3D7C1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76200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2775558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6B8674E-F734-F345-8A67-4D08ECC7922F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92665-EEBA-45F4-8CCA-4E4B3AB9C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4718304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10058400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5FFB0E3-BCE8-3C4B-9CEF-0E39636D554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49696" y="1295400"/>
            <a:ext cx="4718304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8D3DF-FC47-FC42-B828-7F97B729DA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4B199-7973-2A43-B1D4-2BF41D261AF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12461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D6508E-1000-2344-8384-6405B40DCA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92665-EEBA-45F4-8CCA-4E4B3AB9C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295400"/>
            <a:ext cx="4721417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7616952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510545E-B4C1-4545-A1C6-A376427A061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49696" y="1295400"/>
            <a:ext cx="4718304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E3F6A-C13A-8841-A24E-93CDF247350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88922-B2B5-E64E-B9AE-B174DEADE63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59894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322DD2F-CFE3-414F-96ED-98F459A0A7ED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10058400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1FB048A-67C5-384A-B203-A559FD5156C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9601" y="1814717"/>
            <a:ext cx="4721417" cy="3900284"/>
          </a:xfr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5AF8B2-9D3F-B049-97B6-2778AC758A3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49696" y="1814717"/>
            <a:ext cx="4718304" cy="3900284"/>
          </a:xfr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8AFF3-16BA-6A44-B792-9C25BC3E739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40529-C703-B24D-A28F-5F79E2C66E8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F922D8E-0E49-1743-91A7-5ED24412FA2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9601" y="1302825"/>
            <a:ext cx="4721289" cy="438151"/>
          </a:xfrm>
        </p:spPr>
        <p:txBody>
          <a:bodyPr>
            <a:normAutofit/>
          </a:bodyPr>
          <a:lstStyle>
            <a:lvl1pPr>
              <a:defRPr sz="2133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5BF0274D-94C1-5C4C-971A-FC4CF1C40D4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33302" y="1302825"/>
            <a:ext cx="4721289" cy="438151"/>
          </a:xfrm>
        </p:spPr>
        <p:txBody>
          <a:bodyPr>
            <a:normAutofit/>
          </a:bodyPr>
          <a:lstStyle>
            <a:lvl1pPr>
              <a:defRPr sz="2133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976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56D5597-6DC9-A54B-B32B-6164653C0D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7616952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1FB048A-67C5-384A-B203-A559FD5156C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9601" y="1814717"/>
            <a:ext cx="4721417" cy="3900284"/>
          </a:xfr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5AF8B2-9D3F-B049-97B6-2778AC758A3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49696" y="1814717"/>
            <a:ext cx="4718304" cy="3900284"/>
          </a:xfr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269A6-2D54-AA40-A809-260A940A54F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ECC9D-D16E-B044-A605-8BF5539B588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B781F6E9-B2CC-1046-ABFA-C65CA59FC18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9601" y="1302825"/>
            <a:ext cx="4721289" cy="438151"/>
          </a:xfrm>
        </p:spPr>
        <p:txBody>
          <a:bodyPr>
            <a:normAutofit/>
          </a:bodyPr>
          <a:lstStyle>
            <a:lvl1pPr>
              <a:defRPr sz="2133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E236EE25-4832-8C41-93FD-8B6B38D1B8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38886" y="1300759"/>
            <a:ext cx="4721289" cy="438151"/>
          </a:xfrm>
        </p:spPr>
        <p:txBody>
          <a:bodyPr>
            <a:normAutofit/>
          </a:bodyPr>
          <a:lstStyle>
            <a:lvl1pPr>
              <a:defRPr sz="2133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9967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0AD6321-39CC-3948-B538-C1FC7EB5E292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92665-EEBA-45F4-8CCA-4E4B3AB9C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10232"/>
            <a:ext cx="4870579" cy="440476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10058400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726EB3A-5CD2-8141-9E35-15E5C63FBCF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49696" y="1295400"/>
            <a:ext cx="5632704" cy="4419600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F757A-84DE-784A-BB94-27BA1080519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DF2BE-07D6-D845-9BFD-0AE153415B7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67479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B9BBC26-4712-B64E-8769-65476345C7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0C80C3D-0D36-1B44-917B-6748894045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49696" y="1295400"/>
            <a:ext cx="5632704" cy="4419600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92665-EEBA-45F4-8CCA-4E4B3AB9C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10232"/>
            <a:ext cx="4870579" cy="440476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7616952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FE489-F5CE-174D-878E-5B7EB135EEF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55C574D-BEAB-854A-9668-CAD96785225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10855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537FF7A-CBCE-E94E-8CAD-A0D5E19DA8B0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C2DD0A8-F256-BC40-B2ED-3EB84A7C0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9696" y="1310229"/>
            <a:ext cx="4718304" cy="44047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4" name="Chart Placeholder 9">
            <a:extLst>
              <a:ext uri="{FF2B5EF4-FFF2-40B4-BE49-F238E27FC236}">
                <a16:creationId xmlns:a16="http://schemas.microsoft.com/office/drawing/2014/main" id="{DF74048B-8BBE-DA41-BCBC-544DD22A1629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9600" y="1311091"/>
            <a:ext cx="4865624" cy="4403909"/>
          </a:xfrm>
        </p:spPr>
        <p:txBody>
          <a:bodyPr>
            <a:normAutofit/>
          </a:bodyPr>
          <a:lstStyle/>
          <a:p>
            <a:r>
              <a:rPr lang="en-US"/>
              <a:t>Click icon to add chart</a:t>
            </a:r>
            <a:endParaRPr lang="en-CA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F4E6E44-8F6C-9644-866F-7A84C38C5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2" y="0"/>
            <a:ext cx="10058399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EDA267-DC51-2047-A91E-5B6872AEC1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0E52D-AE34-3549-83F6-AC00070CDA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11DA8CF-FA01-EF42-B4B5-FC036CE35E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100584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12401903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301DC65-5F58-F14D-8231-123F05E5D7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C2DD0A8-F256-BC40-B2ED-3EB84A7C0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9696" y="1310229"/>
            <a:ext cx="4718304" cy="44047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4" name="Chart Placeholder 9">
            <a:extLst>
              <a:ext uri="{FF2B5EF4-FFF2-40B4-BE49-F238E27FC236}">
                <a16:creationId xmlns:a16="http://schemas.microsoft.com/office/drawing/2014/main" id="{DF74048B-8BBE-DA41-BCBC-544DD22A1629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9600" y="1311091"/>
            <a:ext cx="4865624" cy="4403909"/>
          </a:xfrm>
        </p:spPr>
        <p:txBody>
          <a:bodyPr>
            <a:normAutofit/>
          </a:bodyPr>
          <a:lstStyle/>
          <a:p>
            <a:r>
              <a:rPr lang="en-US"/>
              <a:t>Click icon to add chart</a:t>
            </a:r>
            <a:endParaRPr lang="en-CA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52885FD-D524-1F40-92DB-FD8D951B2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0"/>
            <a:ext cx="7620000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D81065-3F09-1C41-912C-FBBDAC0C1E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D6F91-F3F2-BF46-B234-B8382EB5388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05A989B-3068-2F45-AEF4-022AF0B28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76200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15661921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0252D6F-244C-7D4E-ABC2-511B8AA2287C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0C6C20-4D0B-1440-8553-07B4F831CE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6931" y="5209720"/>
            <a:ext cx="7291069" cy="505280"/>
          </a:xfrm>
          <a:solidFill>
            <a:schemeClr val="accent4">
              <a:lumMod val="40000"/>
              <a:lumOff val="60000"/>
            </a:schemeClr>
          </a:solidFill>
        </p:spPr>
        <p:txBody>
          <a:bodyPr lIns="164592" tIns="45720" rIns="164592" bIns="4572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36C90F3-B959-D743-9A6A-8CC85D616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931" y="1295400"/>
            <a:ext cx="7291068" cy="3657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5E0A06E1-AE9A-CA49-8D4C-6C28907A43F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" y="3657600"/>
            <a:ext cx="2551176" cy="2057400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506CE8FF-EEAF-5341-8925-F78F24FC7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" y="1295400"/>
            <a:ext cx="2551176" cy="2057400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B7CFDCD-3BAA-384B-A9B9-034E19C81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2" y="0"/>
            <a:ext cx="10058399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42264D-3A3B-AD48-A839-744E2D3A83B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CEECB5-3318-AB47-A01D-CCC6CF3E8D3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410BC1DA-49E2-0346-A100-FD611A5850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100584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29931959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113C7D5-FF63-874A-A086-44BE52D4AE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89F7DF-4377-47A2-B733-FBEECC7C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0"/>
            <a:ext cx="7620000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0C6C20-4D0B-1440-8553-07B4F831CE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6930" y="5209720"/>
            <a:ext cx="7291065" cy="505280"/>
          </a:xfrm>
          <a:solidFill>
            <a:schemeClr val="accent4">
              <a:lumMod val="40000"/>
              <a:lumOff val="60000"/>
            </a:schemeClr>
          </a:solidFill>
        </p:spPr>
        <p:txBody>
          <a:bodyPr lIns="164592" tIns="45720" rIns="164592" bIns="4572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36C90F3-B959-D743-9A6A-8CC85D616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932" y="1295400"/>
            <a:ext cx="7291067" cy="3657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5E0A06E1-AE9A-CA49-8D4C-6C28907A43F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" y="3657600"/>
            <a:ext cx="2551176" cy="2057400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506CE8FF-EEAF-5341-8925-F78F24FC7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" y="1295400"/>
            <a:ext cx="2551176" cy="2057400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5BCBE-14BF-EF44-9E72-07F057526E7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32AB7-E786-FB49-B961-E4AF63BB1EF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56110FCD-B00C-894C-8FC6-0D6961AF8B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76200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1913372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9227DE-0970-4048-812B-0C8E04F6CB0A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89F7DF-4377-47A2-B733-FBEECC7C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2" y="0"/>
            <a:ext cx="10058399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0C6C20-4D0B-1440-8553-07B4F831CE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6931" y="5209720"/>
            <a:ext cx="7291069" cy="505280"/>
          </a:xfrm>
          <a:solidFill>
            <a:schemeClr val="accent4">
              <a:lumMod val="40000"/>
              <a:lumOff val="60000"/>
            </a:schemeClr>
          </a:solidFill>
        </p:spPr>
        <p:txBody>
          <a:bodyPr lIns="164592" tIns="45720" rIns="164592" bIns="4572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36C90F3-B959-D743-9A6A-8CC85D616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931" y="1295400"/>
            <a:ext cx="7291068" cy="3657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6" name="Chart Placeholder 11">
            <a:extLst>
              <a:ext uri="{FF2B5EF4-FFF2-40B4-BE49-F238E27FC236}">
                <a16:creationId xmlns:a16="http://schemas.microsoft.com/office/drawing/2014/main" id="{57556987-10CC-B749-98CE-16A611ED63CC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09601" y="3657600"/>
            <a:ext cx="2551113" cy="2057400"/>
          </a:xfrm>
        </p:spPr>
        <p:txBody>
          <a:bodyPr>
            <a:normAutofit/>
          </a:bodyPr>
          <a:lstStyle/>
          <a:p>
            <a:r>
              <a:rPr lang="en-US"/>
              <a:t>Click icon to add chart</a:t>
            </a:r>
            <a:endParaRPr lang="en-CA" dirty="0"/>
          </a:p>
        </p:txBody>
      </p:sp>
      <p:sp>
        <p:nvSpPr>
          <p:cNvPr id="17" name="Chart Placeholder 9">
            <a:extLst>
              <a:ext uri="{FF2B5EF4-FFF2-40B4-BE49-F238E27FC236}">
                <a16:creationId xmlns:a16="http://schemas.microsoft.com/office/drawing/2014/main" id="{455688DA-0302-624B-9DDB-72403F646CAB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9600" y="1298628"/>
            <a:ext cx="2551176" cy="2057400"/>
          </a:xfrm>
        </p:spPr>
        <p:txBody>
          <a:bodyPr>
            <a:normAutofit/>
          </a:bodyPr>
          <a:lstStyle/>
          <a:p>
            <a:r>
              <a:rPr lang="en-US"/>
              <a:t>Click icon to add chart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CA888-255D-214A-A95C-4C80659631D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7E3F8-D5DB-4B45-8004-8087D803BDA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AE51FD53-A26E-BA4D-BC5B-6AF35FC4C9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100584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1634505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28EAC7E-03B8-504D-9FEB-144125DEDB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89F7DF-4377-47A2-B733-FBEECC7C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0"/>
            <a:ext cx="7620000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0C6C20-4D0B-1440-8553-07B4F831CE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6931" y="5209720"/>
            <a:ext cx="7291069" cy="505280"/>
          </a:xfrm>
          <a:solidFill>
            <a:schemeClr val="accent4">
              <a:lumMod val="40000"/>
              <a:lumOff val="60000"/>
            </a:schemeClr>
          </a:solidFill>
        </p:spPr>
        <p:txBody>
          <a:bodyPr lIns="164592" tIns="45720" rIns="164592" bIns="4572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36C90F3-B959-D743-9A6A-8CC85D616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931" y="1295400"/>
            <a:ext cx="7291068" cy="3657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6" name="Chart Placeholder 11">
            <a:extLst>
              <a:ext uri="{FF2B5EF4-FFF2-40B4-BE49-F238E27FC236}">
                <a16:creationId xmlns:a16="http://schemas.microsoft.com/office/drawing/2014/main" id="{57556987-10CC-B749-98CE-16A611ED63CC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09601" y="3657600"/>
            <a:ext cx="2551113" cy="2057400"/>
          </a:xfrm>
        </p:spPr>
        <p:txBody>
          <a:bodyPr>
            <a:normAutofit/>
          </a:bodyPr>
          <a:lstStyle/>
          <a:p>
            <a:r>
              <a:rPr lang="en-US"/>
              <a:t>Click icon to add chart</a:t>
            </a:r>
            <a:endParaRPr lang="en-CA" dirty="0"/>
          </a:p>
        </p:txBody>
      </p:sp>
      <p:sp>
        <p:nvSpPr>
          <p:cNvPr id="17" name="Chart Placeholder 9">
            <a:extLst>
              <a:ext uri="{FF2B5EF4-FFF2-40B4-BE49-F238E27FC236}">
                <a16:creationId xmlns:a16="http://schemas.microsoft.com/office/drawing/2014/main" id="{455688DA-0302-624B-9DDB-72403F646CAB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9600" y="1298628"/>
            <a:ext cx="2551176" cy="2057400"/>
          </a:xfrm>
        </p:spPr>
        <p:txBody>
          <a:bodyPr>
            <a:normAutofit/>
          </a:bodyPr>
          <a:lstStyle/>
          <a:p>
            <a:r>
              <a:rPr lang="en-US"/>
              <a:t>Click icon to add chart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825BD-027E-5148-B555-D3A1B32EA4A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48E6E-1963-F54D-8F53-33DA615ACD8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2247B7CC-173E-8D4F-AB6E-50285CB99E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76200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2463784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8F823C-2FCD-894F-B33C-AB2B907EE5B1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8B60AD1C-39E4-E946-9D13-07535FF00C00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09601" y="1295400"/>
            <a:ext cx="10052049" cy="44196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icon to add table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10058400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BA3E23-6554-444D-8821-4A6CCD53C82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C2055A-3B54-DF4F-AD34-B097525E97A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901407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592D7E9-AFC8-7B41-BB98-599FCAB28D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8B60AD1C-39E4-E946-9D13-07535FF00C00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09601" y="1295400"/>
            <a:ext cx="10052049" cy="4419600"/>
          </a:xfrm>
        </p:spPr>
        <p:txBody>
          <a:bodyPr>
            <a:normAutofit/>
          </a:bodyPr>
          <a:lstStyle/>
          <a:p>
            <a:r>
              <a:rPr lang="en-US"/>
              <a:t>Click icon to add table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7616952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B774FE-3A4D-744F-BB51-ACA47D33472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B08147-4CBA-BC4A-ADA1-35087494BB9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107382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9F7DF-4377-47A2-B733-FBEECC7C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10058400" cy="79804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4F88C-616D-4046-BA35-71A3B1114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8F728-6760-1742-A3AA-C08129C85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509468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79908C0-2F58-A445-B7BC-A6CFA5FFEC01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89F7DF-4377-47A2-B733-FBEECC7C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10058400" cy="79804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4F88C-616D-4046-BA35-71A3B1114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8F728-6760-1742-A3AA-C08129C85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648797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8F02FE8-CF34-8747-B93D-F28AD48096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89F7DF-4377-47A2-B733-FBEECC7C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7616952" cy="79804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40F5F-EC0E-3E48-990A-1B9FBEEEE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02699-303D-D64B-9368-AB4AD349C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625034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B5D580-608E-C544-9D67-37F639B2C52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4E7ADD-A973-6F48-8470-AD2EEA8EF6A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C33144E-44C4-BF49-8EC0-12BD69FAE42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33365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A1A7A169-49BD-A045-A232-C207A2B6D795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89F7DF-4377-47A2-B733-FBEECC7CE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24157"/>
            <a:ext cx="10111317" cy="798047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CA" dirty="0"/>
              <a:t>RBC Icon Library sample – access via Master slide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F2ADB29-3703-2542-9C90-583F1AD78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5348919"/>
            <a:ext cx="9188449" cy="535415"/>
          </a:xfrm>
        </p:spPr>
        <p:txBody>
          <a:bodyPr/>
          <a:lstStyle>
            <a:lvl1pPr>
              <a:defRPr sz="2400">
                <a:latin typeface="+mj-lt"/>
              </a:defRPr>
            </a:lvl1pPr>
          </a:lstStyle>
          <a:p>
            <a:pPr lvl="0"/>
            <a:r>
              <a:rPr lang="en-US" b="0" i="0" u="sng" dirty="0">
                <a:solidFill>
                  <a:srgbClr val="954F72"/>
                </a:solidFill>
                <a:effectLst/>
                <a:latin typeface="Calibri" panose="020F0502020204030204" pitchFamily="34" charset="0"/>
                <a:hlinkClick r:id="rId2" tooltip="https://rbc.design/rig/components/icon"/>
              </a:rPr>
              <a:t>https://rbc.design/rig/components/icon</a:t>
            </a:r>
            <a:endParaRPr lang="en-US" dirty="0">
              <a:hlinkClick r:id="rId3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069E3907-953B-BE46-9A8E-D6FBE4D9FC7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405" y="1311739"/>
            <a:ext cx="673391" cy="67339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A5CB639-55F6-3848-ABAE-FD68869348F4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1405" y="2307179"/>
            <a:ext cx="673391" cy="67339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68D3094-42C8-9B4D-BCF0-E7DE74A870C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20106" y="1311739"/>
            <a:ext cx="673391" cy="673391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AC979C8-9348-FB47-8369-EE19C367CA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0106" y="2307179"/>
            <a:ext cx="673391" cy="67339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FF0CC5E-2113-8848-90FE-B44F216A3270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1405" y="3313766"/>
            <a:ext cx="673391" cy="67339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EABB6C1-2FDA-F343-B75B-0E360F5C279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50210" y="3316991"/>
            <a:ext cx="673391" cy="67339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633DD633-9A35-4B40-A26F-6235DFB027F1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46434" y="1311739"/>
            <a:ext cx="673391" cy="67339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0FBE9B44-AD4B-6749-865E-94836DD8D62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46434" y="2307179"/>
            <a:ext cx="673391" cy="67339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E3F8432-19F6-3541-87AD-20C06915F99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20106" y="3313766"/>
            <a:ext cx="673391" cy="67339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55428B7-C1C4-6E47-A323-83CEF3F9CAA8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1405" y="4452490"/>
            <a:ext cx="673391" cy="673391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323CF27E-7527-0F49-9635-802D4871C638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67442" y="1311739"/>
            <a:ext cx="673391" cy="673391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2545EB9-8944-4D41-8A68-6F173B788BC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267442" y="2307179"/>
            <a:ext cx="673391" cy="673391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672C75DC-36AB-724B-9F0D-7A7B8C96843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46434" y="3313766"/>
            <a:ext cx="673391" cy="673391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3447D3DE-990F-504D-BBC4-BC349B23EAB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20106" y="4452490"/>
            <a:ext cx="673391" cy="673391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50C37F80-4AB3-184D-8FBE-CEAEA515B464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488451" y="1311739"/>
            <a:ext cx="673391" cy="673391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5D4ED30-5921-9141-A85D-80E83FC0518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488451" y="2307179"/>
            <a:ext cx="673391" cy="67339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FE808B96-7E2E-AD4E-9A70-D2F82B47F8E4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267442" y="3313766"/>
            <a:ext cx="673391" cy="673391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D523E3D0-2242-8749-886B-6BAA00315804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046434" y="4452490"/>
            <a:ext cx="673391" cy="67339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B49DF282-7461-404B-AFD8-FAD3E5244F8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680874" y="1311739"/>
            <a:ext cx="673391" cy="673391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37D82510-30B5-1C48-A09F-6963A75A55A7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680874" y="2307179"/>
            <a:ext cx="673391" cy="673391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C9382BF4-AA1F-6945-BC5E-FB213DF3B28D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488451" y="3313766"/>
            <a:ext cx="673391" cy="673391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7D5D1DBE-9D24-AB42-A09F-008B7F9C9F4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267442" y="4452490"/>
            <a:ext cx="673391" cy="673391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7983386D-C3C7-1048-89FF-28AB5F51FCD8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808781" y="1311739"/>
            <a:ext cx="673391" cy="673391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454476FB-26E8-8247-BC82-DE3D4A617200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808781" y="2307179"/>
            <a:ext cx="673391" cy="673391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E9EBEA72-A396-8D47-A60E-5BF5E2BBFA1E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680874" y="3313766"/>
            <a:ext cx="673391" cy="673391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1EAC50EE-7363-2F40-9510-04B41095262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5488451" y="4452490"/>
            <a:ext cx="673391" cy="673391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B2D898A0-0627-3640-98AF-D8A4FDAABABE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9011677" y="1311739"/>
            <a:ext cx="673391" cy="673391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3F70DE00-2B1C-5540-A367-D77B66AB084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011677" y="2307179"/>
            <a:ext cx="673391" cy="673391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A208900F-A5E7-C744-BEB7-530C9D07399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7808781" y="3313766"/>
            <a:ext cx="673391" cy="673391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33252280-33D2-2B45-AAA2-865F3D151FD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6680874" y="4452490"/>
            <a:ext cx="673391" cy="673391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CD72B318-C033-1B41-94A0-D30194F1DD5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0218541" y="1311739"/>
            <a:ext cx="673391" cy="673391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6F3FAD09-3194-7245-8F9A-F05C00D8093E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0214574" y="2307179"/>
            <a:ext cx="673391" cy="673391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5E2C7436-2B03-334D-8C6B-F8513D063001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9011677" y="3313766"/>
            <a:ext cx="673391" cy="673391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082E49F7-F5A7-9340-BA2E-2071EA58167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7808781" y="4452490"/>
            <a:ext cx="673391" cy="6733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3D49B-FB06-9947-A8AA-99AD449DAAF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AFC29435-5AAF-F04A-8609-B3A8B2807E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/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48534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A319DE-B60D-42AD-BAA6-1D3621150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7427" y="1304261"/>
            <a:ext cx="10050573" cy="441074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CA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91105E7-D940-4F4F-B6C4-3EB5ACD85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79884"/>
            <a:ext cx="10050573" cy="577555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B85930C-9660-E896-DBAD-16627DE5CA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333">
                <a:solidFill>
                  <a:schemeClr val="accent1"/>
                </a:solidFill>
              </a:defRPr>
            </a:lvl1pPr>
          </a:lstStyle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0" name="Footer Placeholder 10">
            <a:extLst>
              <a:ext uri="{FF2B5EF4-FFF2-40B4-BE49-F238E27FC236}">
                <a16:creationId xmlns:a16="http://schemas.microsoft.com/office/drawing/2014/main" id="{E7DFB7F0-E5E7-ED56-67FD-709E79650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 vert="horz" lIns="0" tIns="45720" rIns="91440" bIns="0" rtlCol="0" anchor="b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761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6" r:id="rId2"/>
    <p:sldLayoutId id="2147483698" r:id="rId3"/>
    <p:sldLayoutId id="2147483682" r:id="rId4"/>
    <p:sldLayoutId id="2147483711" r:id="rId5"/>
    <p:sldLayoutId id="2147483713" r:id="rId6"/>
    <p:sldLayoutId id="2147483712" r:id="rId7"/>
    <p:sldLayoutId id="2147483685" r:id="rId8"/>
    <p:sldLayoutId id="2147483687" r:id="rId9"/>
    <p:sldLayoutId id="2147483699" r:id="rId10"/>
    <p:sldLayoutId id="2147483688" r:id="rId11"/>
    <p:sldLayoutId id="2147483702" r:id="rId12"/>
    <p:sldLayoutId id="2147483689" r:id="rId13"/>
    <p:sldLayoutId id="2147483703" r:id="rId14"/>
    <p:sldLayoutId id="2147483690" r:id="rId15"/>
    <p:sldLayoutId id="2147483704" r:id="rId16"/>
    <p:sldLayoutId id="2147483691" r:id="rId17"/>
    <p:sldLayoutId id="2147483705" r:id="rId18"/>
    <p:sldLayoutId id="2147483697" r:id="rId19"/>
    <p:sldLayoutId id="2147483700" r:id="rId20"/>
    <p:sldLayoutId id="2147483696" r:id="rId21"/>
    <p:sldLayoutId id="2147483701" r:id="rId22"/>
    <p:sldLayoutId id="2147483693" r:id="rId23"/>
    <p:sldLayoutId id="2147483707" r:id="rId24"/>
    <p:sldLayoutId id="2147483694" r:id="rId25"/>
    <p:sldLayoutId id="2147483714" r:id="rId26"/>
    <p:sldLayoutId id="2147483708" r:id="rId27"/>
    <p:sldLayoutId id="2147483709" r:id="rId28"/>
    <p:sldLayoutId id="2147483710" r:id="rId29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467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04792" indent="-304792" algn="l" defTabSz="914377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533387" indent="-228594" algn="l" defTabSz="914377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838179" indent="-228594" algn="l" defTabSz="914377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2971" indent="-228594" algn="l" defTabSz="914377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A"/>
      </a:defPPr>
      <a:lvl1pPr marL="0" algn="l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0" algn="r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0" algn="ctr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algn="l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0" algn="l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0" algn="l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0" algn="l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0" algn="l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0" algn="l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9" pos="6720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  <p15:guide id="17" orient="horz" pos="816" userDrawn="1">
          <p15:clr>
            <a:srgbClr val="F26B43"/>
          </p15:clr>
        </p15:guide>
        <p15:guide id="18" orient="horz" pos="3952" userDrawn="1">
          <p15:clr>
            <a:srgbClr val="F26B43"/>
          </p15:clr>
        </p15:guide>
        <p15:guide id="21" orient="horz" pos="3600" userDrawn="1">
          <p15:clr>
            <a:srgbClr val="F26B43"/>
          </p15:clr>
        </p15:guide>
        <p15:guide id="22" orient="horz" pos="288" userDrawn="1">
          <p15:clr>
            <a:srgbClr val="F26B43"/>
          </p15:clr>
        </p15:guide>
        <p15:guide id="23" orient="horz" pos="18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9.svg"/><Relationship Id="rId4" Type="http://schemas.openxmlformats.org/officeDocument/2006/relationships/image" Target="../media/image3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4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3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0.png"/><Relationship Id="rId7" Type="http://schemas.openxmlformats.org/officeDocument/2006/relationships/image" Target="../media/image4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10" Type="http://schemas.openxmlformats.org/officeDocument/2006/relationships/image" Target="../media/image39.svg"/><Relationship Id="rId4" Type="http://schemas.openxmlformats.org/officeDocument/2006/relationships/image" Target="../media/image41.png"/><Relationship Id="rId9" Type="http://schemas.openxmlformats.org/officeDocument/2006/relationships/image" Target="../media/image4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svg"/><Relationship Id="rId3" Type="http://schemas.openxmlformats.org/officeDocument/2006/relationships/image" Target="../media/image40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7.svg"/><Relationship Id="rId11" Type="http://schemas.openxmlformats.org/officeDocument/2006/relationships/image" Target="../media/image54.png"/><Relationship Id="rId5" Type="http://schemas.openxmlformats.org/officeDocument/2006/relationships/image" Target="../media/image46.svg"/><Relationship Id="rId15" Type="http://schemas.openxmlformats.org/officeDocument/2006/relationships/image" Target="../media/image39.svg"/><Relationship Id="rId10" Type="http://schemas.openxmlformats.org/officeDocument/2006/relationships/image" Target="../media/image53.png"/><Relationship Id="rId4" Type="http://schemas.openxmlformats.org/officeDocument/2006/relationships/image" Target="../media/image49.png"/><Relationship Id="rId9" Type="http://schemas.openxmlformats.org/officeDocument/2006/relationships/image" Target="../media/image52.png"/><Relationship Id="rId14" Type="http://schemas.openxmlformats.org/officeDocument/2006/relationships/image" Target="../media/image4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47.sv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9.sv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6.svg"/><Relationship Id="rId11" Type="http://schemas.openxmlformats.org/officeDocument/2006/relationships/image" Target="../media/image53.png"/><Relationship Id="rId5" Type="http://schemas.openxmlformats.org/officeDocument/2006/relationships/image" Target="../media/image43.png"/><Relationship Id="rId15" Type="http://schemas.openxmlformats.org/officeDocument/2006/relationships/image" Target="../media/image48.png"/><Relationship Id="rId10" Type="http://schemas.openxmlformats.org/officeDocument/2006/relationships/image" Target="../media/image52.png"/><Relationship Id="rId4" Type="http://schemas.openxmlformats.org/officeDocument/2006/relationships/image" Target="../media/image41.png"/><Relationship Id="rId9" Type="http://schemas.openxmlformats.org/officeDocument/2006/relationships/image" Target="../media/image50.png"/><Relationship Id="rId14" Type="http://schemas.openxmlformats.org/officeDocument/2006/relationships/image" Target="../media/image5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0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7.svg"/><Relationship Id="rId11" Type="http://schemas.openxmlformats.org/officeDocument/2006/relationships/image" Target="../media/image39.sv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57.png"/><Relationship Id="rId9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9.svg"/><Relationship Id="rId5" Type="http://schemas.openxmlformats.org/officeDocument/2006/relationships/image" Target="../media/image60.svg"/><Relationship Id="rId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7.svg"/><Relationship Id="rId5" Type="http://schemas.openxmlformats.org/officeDocument/2006/relationships/image" Target="../media/image42.png"/><Relationship Id="rId10" Type="http://schemas.openxmlformats.org/officeDocument/2006/relationships/image" Target="../media/image39.svg"/><Relationship Id="rId4" Type="http://schemas.openxmlformats.org/officeDocument/2006/relationships/image" Target="../media/image59.pn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39.svg"/><Relationship Id="rId3" Type="http://schemas.openxmlformats.org/officeDocument/2006/relationships/image" Target="../media/image40.png"/><Relationship Id="rId7" Type="http://schemas.openxmlformats.org/officeDocument/2006/relationships/image" Target="../media/image6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7.svg"/><Relationship Id="rId11" Type="http://schemas.openxmlformats.org/officeDocument/2006/relationships/image" Target="../media/image67.png"/><Relationship Id="rId5" Type="http://schemas.openxmlformats.org/officeDocument/2006/relationships/image" Target="../media/image42.png"/><Relationship Id="rId10" Type="http://schemas.openxmlformats.org/officeDocument/2006/relationships/image" Target="../media/image66.png"/><Relationship Id="rId4" Type="http://schemas.openxmlformats.org/officeDocument/2006/relationships/image" Target="../media/image59.png"/><Relationship Id="rId9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0.png"/><Relationship Id="rId18" Type="http://schemas.openxmlformats.org/officeDocument/2006/relationships/image" Target="../media/image74.png"/><Relationship Id="rId3" Type="http://schemas.openxmlformats.org/officeDocument/2006/relationships/image" Target="../media/image40.png"/><Relationship Id="rId21" Type="http://schemas.openxmlformats.org/officeDocument/2006/relationships/image" Target="../media/image77.png"/><Relationship Id="rId7" Type="http://schemas.openxmlformats.org/officeDocument/2006/relationships/image" Target="../media/image68.png"/><Relationship Id="rId12" Type="http://schemas.openxmlformats.org/officeDocument/2006/relationships/image" Target="../media/image51.png"/><Relationship Id="rId17" Type="http://schemas.openxmlformats.org/officeDocument/2006/relationships/image" Target="../media/image60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73.png"/><Relationship Id="rId20" Type="http://schemas.openxmlformats.org/officeDocument/2006/relationships/image" Target="../media/image7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7.svg"/><Relationship Id="rId11" Type="http://schemas.openxmlformats.org/officeDocument/2006/relationships/image" Target="../media/image50.png"/><Relationship Id="rId5" Type="http://schemas.openxmlformats.org/officeDocument/2006/relationships/image" Target="../media/image67.png"/><Relationship Id="rId15" Type="http://schemas.openxmlformats.org/officeDocument/2006/relationships/image" Target="../media/image72.png"/><Relationship Id="rId23" Type="http://schemas.openxmlformats.org/officeDocument/2006/relationships/image" Target="../media/image39.svg"/><Relationship Id="rId10" Type="http://schemas.openxmlformats.org/officeDocument/2006/relationships/image" Target="../media/image46.svg"/><Relationship Id="rId19" Type="http://schemas.openxmlformats.org/officeDocument/2006/relationships/image" Target="../media/image75.png"/><Relationship Id="rId4" Type="http://schemas.openxmlformats.org/officeDocument/2006/relationships/image" Target="../media/image66.png"/><Relationship Id="rId9" Type="http://schemas.openxmlformats.org/officeDocument/2006/relationships/image" Target="../media/image49.png"/><Relationship Id="rId14" Type="http://schemas.openxmlformats.org/officeDocument/2006/relationships/image" Target="../media/image71.png"/><Relationship Id="rId22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0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9.png"/><Relationship Id="rId5" Type="http://schemas.openxmlformats.org/officeDocument/2006/relationships/image" Target="../media/image77.png"/><Relationship Id="rId4" Type="http://schemas.openxmlformats.org/officeDocument/2006/relationships/image" Target="../media/image78.png"/><Relationship Id="rId9" Type="http://schemas.openxmlformats.org/officeDocument/2006/relationships/image" Target="../media/image39.sv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0.png"/><Relationship Id="rId7" Type="http://schemas.openxmlformats.org/officeDocument/2006/relationships/image" Target="../media/image83.pn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2.png"/><Relationship Id="rId11" Type="http://schemas.openxmlformats.org/officeDocument/2006/relationships/image" Target="../media/image48.png"/><Relationship Id="rId5" Type="http://schemas.openxmlformats.org/officeDocument/2006/relationships/image" Target="../media/image79.png"/><Relationship Id="rId10" Type="http://schemas.openxmlformats.org/officeDocument/2006/relationships/image" Target="../media/image47.svg"/><Relationship Id="rId4" Type="http://schemas.openxmlformats.org/officeDocument/2006/relationships/image" Target="../media/image81.png"/><Relationship Id="rId9" Type="http://schemas.openxmlformats.org/officeDocument/2006/relationships/image" Target="../media/image8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40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0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217C8F-87A4-B083-2CD6-E7AFD88641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181" r="7781" b="12049"/>
          <a:stretch>
            <a:fillRect/>
          </a:stretch>
        </p:blipFill>
        <p:spPr>
          <a:xfrm>
            <a:off x="-3175" y="-3547"/>
            <a:ext cx="12192000" cy="6858000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E25F222-A53F-A066-CFBC-565A33B37B9A}"/>
              </a:ext>
            </a:extLst>
          </p:cNvPr>
          <p:cNvSpPr/>
          <p:nvPr/>
        </p:nvSpPr>
        <p:spPr>
          <a:xfrm>
            <a:off x="-6210300" y="-9656349"/>
            <a:ext cx="10767229" cy="15993286"/>
          </a:xfrm>
          <a:custGeom>
            <a:avLst/>
            <a:gdLst>
              <a:gd name="csX0" fmla="*/ 0 w 10767229"/>
              <a:gd name="csY0" fmla="*/ 0 h 15993286"/>
              <a:gd name="csX1" fmla="*/ 0 w 10767229"/>
              <a:gd name="csY1" fmla="*/ 15732212 h 15993286"/>
              <a:gd name="csX2" fmla="*/ 3231039 w 10767229"/>
              <a:gd name="csY2" fmla="*/ 15993287 h 15993286"/>
              <a:gd name="csX3" fmla="*/ 9974480 w 10767229"/>
              <a:gd name="csY3" fmla="*/ 14802817 h 15993286"/>
              <a:gd name="csX4" fmla="*/ 10767230 w 10767229"/>
              <a:gd name="csY4" fmla="*/ 13566385 h 15993286"/>
              <a:gd name="csX5" fmla="*/ 10767230 w 10767229"/>
              <a:gd name="csY5" fmla="*/ 0 h 15993286"/>
              <a:gd name="csX6" fmla="*/ 0 w 10767229"/>
              <a:gd name="csY6" fmla="*/ 0 h 159932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767229" h="15993286">
                <a:moveTo>
                  <a:pt x="0" y="0"/>
                </a:moveTo>
                <a:lnTo>
                  <a:pt x="0" y="15732212"/>
                </a:lnTo>
                <a:cubicBezTo>
                  <a:pt x="1069353" y="15905295"/>
                  <a:pt x="2162928" y="15993287"/>
                  <a:pt x="3231039" y="15993287"/>
                </a:cubicBezTo>
                <a:cubicBezTo>
                  <a:pt x="5525644" y="15993287"/>
                  <a:pt x="7937846" y="15588320"/>
                  <a:pt x="9974480" y="14802817"/>
                </a:cubicBezTo>
                <a:cubicBezTo>
                  <a:pt x="10498701" y="14601162"/>
                  <a:pt x="10767230" y="14221455"/>
                  <a:pt x="10767230" y="13566385"/>
                </a:cubicBezTo>
                <a:lnTo>
                  <a:pt x="10767230" y="0"/>
                </a:lnTo>
                <a:lnTo>
                  <a:pt x="0" y="0"/>
                </a:lnTo>
                <a:close/>
              </a:path>
            </a:pathLst>
          </a:custGeom>
          <a:noFill/>
          <a:ln w="20688" cap="flat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75E0D3A-EE96-DB7C-9D1C-507FB75366EB}"/>
              </a:ext>
            </a:extLst>
          </p:cNvPr>
          <p:cNvSpPr/>
          <p:nvPr/>
        </p:nvSpPr>
        <p:spPr>
          <a:xfrm>
            <a:off x="-6210300" y="-9656349"/>
            <a:ext cx="10767229" cy="15993286"/>
          </a:xfrm>
          <a:custGeom>
            <a:avLst/>
            <a:gdLst>
              <a:gd name="csX0" fmla="*/ 0 w 10767229"/>
              <a:gd name="csY0" fmla="*/ 0 h 15993286"/>
              <a:gd name="csX1" fmla="*/ 0 w 10767229"/>
              <a:gd name="csY1" fmla="*/ 15732212 h 15993286"/>
              <a:gd name="csX2" fmla="*/ 3231039 w 10767229"/>
              <a:gd name="csY2" fmla="*/ 15993287 h 15993286"/>
              <a:gd name="csX3" fmla="*/ 9974480 w 10767229"/>
              <a:gd name="csY3" fmla="*/ 14802817 h 15993286"/>
              <a:gd name="csX4" fmla="*/ 10767230 w 10767229"/>
              <a:gd name="csY4" fmla="*/ 13566385 h 15993286"/>
              <a:gd name="csX5" fmla="*/ 10767230 w 10767229"/>
              <a:gd name="csY5" fmla="*/ 0 h 15993286"/>
              <a:gd name="csX6" fmla="*/ 0 w 10767229"/>
              <a:gd name="csY6" fmla="*/ 0 h 159932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767229" h="15993286">
                <a:moveTo>
                  <a:pt x="0" y="0"/>
                </a:moveTo>
                <a:lnTo>
                  <a:pt x="0" y="15732212"/>
                </a:lnTo>
                <a:cubicBezTo>
                  <a:pt x="1069353" y="15905295"/>
                  <a:pt x="2162928" y="15993287"/>
                  <a:pt x="3231039" y="15993287"/>
                </a:cubicBezTo>
                <a:cubicBezTo>
                  <a:pt x="5525644" y="15993287"/>
                  <a:pt x="7937846" y="15588320"/>
                  <a:pt x="9974480" y="14802817"/>
                </a:cubicBezTo>
                <a:cubicBezTo>
                  <a:pt x="10498701" y="14601162"/>
                  <a:pt x="10767230" y="14221455"/>
                  <a:pt x="10767230" y="13566385"/>
                </a:cubicBezTo>
                <a:lnTo>
                  <a:pt x="10767230" y="0"/>
                </a:lnTo>
                <a:lnTo>
                  <a:pt x="0" y="0"/>
                </a:lnTo>
                <a:close/>
              </a:path>
            </a:pathLst>
          </a:custGeom>
          <a:solidFill>
            <a:srgbClr val="E7EEF1">
              <a:alpha val="85000"/>
            </a:srgbClr>
          </a:solidFill>
          <a:ln w="20688" cap="flat">
            <a:noFill/>
            <a:prstDash val="solid"/>
            <a:miter/>
          </a:ln>
        </p:spPr>
        <p:txBody>
          <a:bodyPr/>
          <a:lstStyle/>
          <a:p>
            <a:endParaRPr lang="en-CA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B701040-AA4A-AADB-2B72-0F6DA7D5E899}"/>
              </a:ext>
            </a:extLst>
          </p:cNvPr>
          <p:cNvSpPr/>
          <p:nvPr/>
        </p:nvSpPr>
        <p:spPr>
          <a:xfrm>
            <a:off x="-6207608" y="-9654692"/>
            <a:ext cx="10516920" cy="15394946"/>
          </a:xfrm>
          <a:custGeom>
            <a:avLst/>
            <a:gdLst>
              <a:gd name="csX0" fmla="*/ 10463919 w 10516920"/>
              <a:gd name="csY0" fmla="*/ 0 h 15394946"/>
              <a:gd name="csX1" fmla="*/ 10463919 w 10516920"/>
              <a:gd name="csY1" fmla="*/ 12941543 h 15394946"/>
              <a:gd name="csX2" fmla="*/ 9688147 w 10516920"/>
              <a:gd name="csY2" fmla="*/ 14153339 h 15394946"/>
              <a:gd name="csX3" fmla="*/ 2954229 w 10516920"/>
              <a:gd name="csY3" fmla="*/ 15341944 h 15394946"/>
              <a:gd name="csX4" fmla="*/ 0 w 10516920"/>
              <a:gd name="csY4" fmla="*/ 15123519 h 15394946"/>
              <a:gd name="csX5" fmla="*/ 0 w 10516920"/>
              <a:gd name="csY5" fmla="*/ 15176936 h 15394946"/>
              <a:gd name="csX6" fmla="*/ 2954229 w 10516920"/>
              <a:gd name="csY6" fmla="*/ 15394946 h 15394946"/>
              <a:gd name="csX7" fmla="*/ 9707194 w 10516920"/>
              <a:gd name="csY7" fmla="*/ 14202614 h 15394946"/>
              <a:gd name="csX8" fmla="*/ 10516921 w 10516920"/>
              <a:gd name="csY8" fmla="*/ 12941543 h 15394946"/>
              <a:gd name="csX9" fmla="*/ 10516921 w 10516920"/>
              <a:gd name="csY9" fmla="*/ 0 h 15394946"/>
              <a:gd name="csX10" fmla="*/ 10463919 w 10516920"/>
              <a:gd name="csY10" fmla="*/ 0 h 153949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0516920" h="15394946">
                <a:moveTo>
                  <a:pt x="10463919" y="0"/>
                </a:moveTo>
                <a:lnTo>
                  <a:pt x="10463919" y="12941543"/>
                </a:lnTo>
                <a:cubicBezTo>
                  <a:pt x="10463919" y="13564729"/>
                  <a:pt x="10217336" y="13949612"/>
                  <a:pt x="9688147" y="14153339"/>
                </a:cubicBezTo>
                <a:cubicBezTo>
                  <a:pt x="7700787" y="14919794"/>
                  <a:pt x="5309289" y="15341944"/>
                  <a:pt x="2954229" y="15341944"/>
                </a:cubicBezTo>
                <a:cubicBezTo>
                  <a:pt x="1973903" y="15341944"/>
                  <a:pt x="980326" y="15268239"/>
                  <a:pt x="0" y="15123519"/>
                </a:cubicBezTo>
                <a:lnTo>
                  <a:pt x="0" y="15176936"/>
                </a:lnTo>
                <a:cubicBezTo>
                  <a:pt x="980326" y="15321448"/>
                  <a:pt x="1973903" y="15394946"/>
                  <a:pt x="2954229" y="15394946"/>
                </a:cubicBezTo>
                <a:cubicBezTo>
                  <a:pt x="5315707" y="15394946"/>
                  <a:pt x="7713830" y="14971554"/>
                  <a:pt x="9707194" y="14202614"/>
                </a:cubicBezTo>
                <a:cubicBezTo>
                  <a:pt x="10259572" y="13990192"/>
                  <a:pt x="10516921" y="13589367"/>
                  <a:pt x="10516921" y="12941543"/>
                </a:cubicBezTo>
                <a:lnTo>
                  <a:pt x="10516921" y="0"/>
                </a:lnTo>
                <a:lnTo>
                  <a:pt x="10463919" y="0"/>
                </a:lnTo>
                <a:close/>
              </a:path>
            </a:pathLst>
          </a:custGeom>
          <a:solidFill>
            <a:srgbClr val="0051A5"/>
          </a:solidFill>
          <a:ln w="20688" cap="flat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9817083-4336-53FB-2F97-89DCD736C2A7}"/>
              </a:ext>
            </a:extLst>
          </p:cNvPr>
          <p:cNvSpPr/>
          <p:nvPr/>
        </p:nvSpPr>
        <p:spPr>
          <a:xfrm>
            <a:off x="-6207608" y="-9654692"/>
            <a:ext cx="10229965" cy="16066578"/>
          </a:xfrm>
          <a:custGeom>
            <a:avLst/>
            <a:gdLst>
              <a:gd name="csX0" fmla="*/ 10197254 w 10229965"/>
              <a:gd name="csY0" fmla="*/ 0 h 16066578"/>
              <a:gd name="csX1" fmla="*/ 10197254 w 10229965"/>
              <a:gd name="csY1" fmla="*/ 13623321 h 16066578"/>
              <a:gd name="csX2" fmla="*/ 9414856 w 10229965"/>
              <a:gd name="csY2" fmla="*/ 14844639 h 16066578"/>
              <a:gd name="csX3" fmla="*/ 2677418 w 10229965"/>
              <a:gd name="csY3" fmla="*/ 16034074 h 16066578"/>
              <a:gd name="csX4" fmla="*/ 0 w 10229965"/>
              <a:gd name="csY4" fmla="*/ 15854571 h 16066578"/>
              <a:gd name="csX5" fmla="*/ 0 w 10229965"/>
              <a:gd name="csY5" fmla="*/ 15887491 h 16066578"/>
              <a:gd name="csX6" fmla="*/ 2677418 w 10229965"/>
              <a:gd name="csY6" fmla="*/ 16066578 h 16066578"/>
              <a:gd name="csX7" fmla="*/ 9426657 w 10229965"/>
              <a:gd name="csY7" fmla="*/ 14875073 h 16066578"/>
              <a:gd name="csX8" fmla="*/ 10229965 w 10229965"/>
              <a:gd name="csY8" fmla="*/ 13623527 h 16066578"/>
              <a:gd name="csX9" fmla="*/ 10229965 w 10229965"/>
              <a:gd name="csY9" fmla="*/ 0 h 16066578"/>
              <a:gd name="csX10" fmla="*/ 10197254 w 10229965"/>
              <a:gd name="csY10" fmla="*/ 0 h 160665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0229965" h="16066578">
                <a:moveTo>
                  <a:pt x="10197254" y="0"/>
                </a:moveTo>
                <a:lnTo>
                  <a:pt x="10197254" y="13623321"/>
                </a:lnTo>
                <a:cubicBezTo>
                  <a:pt x="10197254" y="14251267"/>
                  <a:pt x="9948601" y="14639257"/>
                  <a:pt x="9414856" y="14844639"/>
                </a:cubicBezTo>
                <a:cubicBezTo>
                  <a:pt x="7426461" y="15611509"/>
                  <a:pt x="5033720" y="16034074"/>
                  <a:pt x="2677418" y="16034074"/>
                </a:cubicBezTo>
                <a:cubicBezTo>
                  <a:pt x="1790881" y="16034074"/>
                  <a:pt x="890471" y="15973618"/>
                  <a:pt x="0" y="15854571"/>
                </a:cubicBezTo>
                <a:lnTo>
                  <a:pt x="0" y="15887491"/>
                </a:lnTo>
                <a:cubicBezTo>
                  <a:pt x="890471" y="16006331"/>
                  <a:pt x="1790881" y="16066578"/>
                  <a:pt x="2677418" y="16066578"/>
                </a:cubicBezTo>
                <a:cubicBezTo>
                  <a:pt x="5037654" y="16066578"/>
                  <a:pt x="7434536" y="15643392"/>
                  <a:pt x="9426657" y="14875073"/>
                </a:cubicBezTo>
                <a:cubicBezTo>
                  <a:pt x="9974688" y="14664309"/>
                  <a:pt x="10229965" y="14266588"/>
                  <a:pt x="10229965" y="13623527"/>
                </a:cubicBezTo>
                <a:lnTo>
                  <a:pt x="10229965" y="0"/>
                </a:lnTo>
                <a:lnTo>
                  <a:pt x="10197254" y="0"/>
                </a:lnTo>
                <a:close/>
              </a:path>
            </a:pathLst>
          </a:custGeom>
          <a:solidFill>
            <a:srgbClr val="FFFFFF"/>
          </a:solidFill>
          <a:ln w="20688" cap="flat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06FD200-31BA-6C69-41D7-194ABE080B72}"/>
              </a:ext>
            </a:extLst>
          </p:cNvPr>
          <p:cNvSpPr/>
          <p:nvPr/>
        </p:nvSpPr>
        <p:spPr>
          <a:xfrm>
            <a:off x="-6207401" y="-9654692"/>
            <a:ext cx="11076545" cy="16356018"/>
          </a:xfrm>
          <a:custGeom>
            <a:avLst/>
            <a:gdLst>
              <a:gd name="csX0" fmla="*/ 11011328 w 11076545"/>
              <a:gd name="csY0" fmla="*/ 0 h 16356018"/>
              <a:gd name="csX1" fmla="*/ 11011328 w 11076545"/>
              <a:gd name="csY1" fmla="*/ 13613797 h 16356018"/>
              <a:gd name="csX2" fmla="*/ 10147150 w 11076545"/>
              <a:gd name="csY2" fmla="*/ 14963894 h 16356018"/>
              <a:gd name="csX3" fmla="*/ 2629800 w 11076545"/>
              <a:gd name="csY3" fmla="*/ 16290801 h 16356018"/>
              <a:gd name="csX4" fmla="*/ 0 w 11076545"/>
              <a:gd name="csY4" fmla="*/ 16135522 h 16356018"/>
              <a:gd name="csX5" fmla="*/ 0 w 11076545"/>
              <a:gd name="csY5" fmla="*/ 16201153 h 16356018"/>
              <a:gd name="csX6" fmla="*/ 2629800 w 11076545"/>
              <a:gd name="csY6" fmla="*/ 16356018 h 16356018"/>
              <a:gd name="csX7" fmla="*/ 10170546 w 11076545"/>
              <a:gd name="csY7" fmla="*/ 15024763 h 16356018"/>
              <a:gd name="csX8" fmla="*/ 11076545 w 11076545"/>
              <a:gd name="csY8" fmla="*/ 13613797 h 16356018"/>
              <a:gd name="csX9" fmla="*/ 11076545 w 11076545"/>
              <a:gd name="csY9" fmla="*/ 0 h 16356018"/>
              <a:gd name="csX10" fmla="*/ 11011328 w 11076545"/>
              <a:gd name="csY10" fmla="*/ 0 h 163560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1076545" h="16356018">
                <a:moveTo>
                  <a:pt x="11011328" y="0"/>
                </a:moveTo>
                <a:lnTo>
                  <a:pt x="11011328" y="13613797"/>
                </a:lnTo>
                <a:cubicBezTo>
                  <a:pt x="11011328" y="14308203"/>
                  <a:pt x="10736795" y="14737187"/>
                  <a:pt x="10147150" y="14963894"/>
                </a:cubicBezTo>
                <a:cubicBezTo>
                  <a:pt x="7928529" y="15819582"/>
                  <a:pt x="5258771" y="16290801"/>
                  <a:pt x="2629800" y="16290801"/>
                </a:cubicBezTo>
                <a:cubicBezTo>
                  <a:pt x="1760860" y="16290801"/>
                  <a:pt x="876393" y="16238421"/>
                  <a:pt x="0" y="16135522"/>
                </a:cubicBezTo>
                <a:lnTo>
                  <a:pt x="0" y="16201153"/>
                </a:lnTo>
                <a:cubicBezTo>
                  <a:pt x="876393" y="16303844"/>
                  <a:pt x="1760860" y="16356018"/>
                  <a:pt x="2629800" y="16356018"/>
                </a:cubicBezTo>
                <a:cubicBezTo>
                  <a:pt x="5266639" y="16356018"/>
                  <a:pt x="7944678" y="15883143"/>
                  <a:pt x="10170546" y="15024763"/>
                </a:cubicBezTo>
                <a:cubicBezTo>
                  <a:pt x="10788762" y="14787082"/>
                  <a:pt x="11076545" y="14338638"/>
                  <a:pt x="11076545" y="13613797"/>
                </a:cubicBezTo>
                <a:lnTo>
                  <a:pt x="11076545" y="0"/>
                </a:lnTo>
                <a:lnTo>
                  <a:pt x="11011328" y="0"/>
                </a:lnTo>
                <a:close/>
              </a:path>
            </a:pathLst>
          </a:custGeom>
          <a:solidFill>
            <a:srgbClr val="52B5E0"/>
          </a:solidFill>
          <a:ln w="20688" cap="flat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E95EF8-775C-9133-811C-0CCF630B5C2B}"/>
              </a:ext>
            </a:extLst>
          </p:cNvPr>
          <p:cNvSpPr/>
          <p:nvPr/>
        </p:nvSpPr>
        <p:spPr>
          <a:xfrm>
            <a:off x="-6207608" y="-9654692"/>
            <a:ext cx="10815883" cy="15682936"/>
          </a:xfrm>
          <a:custGeom>
            <a:avLst/>
            <a:gdLst>
              <a:gd name="csX0" fmla="*/ 10718369 w 10815883"/>
              <a:gd name="csY0" fmla="*/ 0 h 15682936"/>
              <a:gd name="csX1" fmla="*/ 10718369 w 10815883"/>
              <a:gd name="csY1" fmla="*/ 13207174 h 15682936"/>
              <a:gd name="csX2" fmla="*/ 9956882 w 10815883"/>
              <a:gd name="csY2" fmla="*/ 14398058 h 15682936"/>
              <a:gd name="csX3" fmla="*/ 3231039 w 10815883"/>
              <a:gd name="csY3" fmla="*/ 15585214 h 15682936"/>
              <a:gd name="csX4" fmla="*/ 0 w 10815883"/>
              <a:gd name="csY4" fmla="*/ 15323519 h 15682936"/>
              <a:gd name="csX5" fmla="*/ 0 w 10815883"/>
              <a:gd name="csY5" fmla="*/ 15422483 h 15682936"/>
              <a:gd name="csX6" fmla="*/ 3231039 w 10815883"/>
              <a:gd name="csY6" fmla="*/ 15682937 h 15682936"/>
              <a:gd name="csX7" fmla="*/ 9991872 w 10815883"/>
              <a:gd name="csY7" fmla="*/ 14489154 h 15682936"/>
              <a:gd name="csX8" fmla="*/ 10815883 w 10815883"/>
              <a:gd name="csY8" fmla="*/ 13207174 h 15682936"/>
              <a:gd name="csX9" fmla="*/ 10815883 w 10815883"/>
              <a:gd name="csY9" fmla="*/ 0 h 15682936"/>
              <a:gd name="csX10" fmla="*/ 10718162 w 10815883"/>
              <a:gd name="csY10" fmla="*/ 0 h 15682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0815883" h="15682936">
                <a:moveTo>
                  <a:pt x="10718369" y="0"/>
                </a:moveTo>
                <a:lnTo>
                  <a:pt x="10718369" y="13207174"/>
                </a:lnTo>
                <a:cubicBezTo>
                  <a:pt x="10718369" y="13819800"/>
                  <a:pt x="10476341" y="14198266"/>
                  <a:pt x="9956882" y="14398058"/>
                </a:cubicBezTo>
                <a:cubicBezTo>
                  <a:pt x="7972007" y="15163685"/>
                  <a:pt x="5583407" y="15585214"/>
                  <a:pt x="3231039" y="15585214"/>
                </a:cubicBezTo>
                <a:cubicBezTo>
                  <a:pt x="2155889" y="15585214"/>
                  <a:pt x="1069145" y="15497017"/>
                  <a:pt x="0" y="15323519"/>
                </a:cubicBezTo>
                <a:lnTo>
                  <a:pt x="0" y="15422483"/>
                </a:lnTo>
                <a:cubicBezTo>
                  <a:pt x="1069352" y="15595153"/>
                  <a:pt x="2155889" y="15682937"/>
                  <a:pt x="3231039" y="15682937"/>
                </a:cubicBezTo>
                <a:cubicBezTo>
                  <a:pt x="5595001" y="15682937"/>
                  <a:pt x="7996231" y="15258923"/>
                  <a:pt x="9991872" y="14489154"/>
                </a:cubicBezTo>
                <a:cubicBezTo>
                  <a:pt x="10554187" y="14273006"/>
                  <a:pt x="10815883" y="13865555"/>
                  <a:pt x="10815883" y="13207174"/>
                </a:cubicBezTo>
                <a:lnTo>
                  <a:pt x="10815883" y="0"/>
                </a:lnTo>
                <a:lnTo>
                  <a:pt x="10718162" y="0"/>
                </a:lnTo>
                <a:close/>
              </a:path>
            </a:pathLst>
          </a:custGeom>
          <a:solidFill>
            <a:srgbClr val="FFC82D"/>
          </a:solidFill>
          <a:ln w="20688" cap="flat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7ED06C-B292-25E1-64FF-D340AED65043}"/>
              </a:ext>
            </a:extLst>
          </p:cNvPr>
          <p:cNvSpPr txBox="1"/>
          <p:nvPr/>
        </p:nvSpPr>
        <p:spPr>
          <a:xfrm>
            <a:off x="609600" y="875810"/>
            <a:ext cx="13209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6576" rIns="36576" bIns="36576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</a:pPr>
            <a:r>
              <a:rPr lang="en-CA" sz="2800" dirty="0">
                <a:solidFill>
                  <a:schemeClr val="accent1"/>
                </a:solidFill>
                <a:cs typeface="Arial" panose="020B0604020202020204" pitchFamily="34" charset="0"/>
              </a:rPr>
              <a:t>Explorer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4710C1-FD6E-A3DC-17F0-E5B63CCF5623}"/>
              </a:ext>
            </a:extLst>
          </p:cNvPr>
          <p:cNvSpPr txBox="1"/>
          <p:nvPr/>
        </p:nvSpPr>
        <p:spPr>
          <a:xfrm>
            <a:off x="609600" y="2059022"/>
            <a:ext cx="2958353" cy="123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576" rIns="36576" bIns="36576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CA" sz="2800" dirty="0" err="1">
                <a:solidFill>
                  <a:schemeClr val="accent1"/>
                </a:solidFill>
                <a:cs typeface="Arial" panose="020B0604020202020204" pitchFamily="34" charset="0"/>
              </a:rPr>
              <a:t>Expérience</a:t>
            </a:r>
            <a:r>
              <a:rPr lang="en-CA" sz="2800" dirty="0">
                <a:solidFill>
                  <a:schemeClr val="accent1"/>
                </a:solidFill>
                <a:cs typeface="Arial" panose="020B0604020202020204" pitchFamily="34" charset="0"/>
              </a:rPr>
              <a:t> et Proposition </a:t>
            </a:r>
            <a:r>
              <a:rPr lang="en-CA" sz="2800" dirty="0" err="1">
                <a:solidFill>
                  <a:schemeClr val="accent1"/>
                </a:solidFill>
                <a:cs typeface="Arial" panose="020B0604020202020204" pitchFamily="34" charset="0"/>
              </a:rPr>
              <a:t>électronique</a:t>
            </a:r>
            <a:endParaRPr lang="en-CA" sz="28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C6A4E6FD-08D0-0A9D-4AAC-31869E1594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990138" y="5579906"/>
            <a:ext cx="1685925" cy="66388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B12D355-2C41-FA5C-728E-A5C51CECD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2170" y="1238239"/>
            <a:ext cx="2834030" cy="90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3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0826BD6A-4C6D-D98E-3005-62C688F4293F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663E044-749E-5C02-94E7-10FFE6622591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A25BA27-47D4-0F04-A231-9E6FDAD8DD24}"/>
                </a:ext>
              </a:extLst>
            </p:cNvPr>
            <p:cNvSpPr txBox="1"/>
            <p:nvPr/>
          </p:nvSpPr>
          <p:spPr>
            <a:xfrm>
              <a:off x="395288" y="1404236"/>
              <a:ext cx="2271712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CA" sz="3200" dirty="0">
                  <a:solidFill>
                    <a:schemeClr val="bg1"/>
                  </a:solidFill>
                </a:rPr>
                <a:t>Guide</a:t>
              </a:r>
            </a:p>
            <a:p>
              <a:r>
                <a:rPr lang="en-CA" sz="3200" dirty="0">
                  <a:solidFill>
                    <a:schemeClr val="bg1"/>
                  </a:solidFill>
                </a:rPr>
                <a:t>pratique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C58D720-5925-A5A7-50C3-78847CA42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4363" y="455006"/>
            <a:ext cx="12523673" cy="71719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250D7B-0FFE-0AAD-F67E-93E871FB922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871216" y="905255"/>
            <a:ext cx="9317736" cy="77522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D0A4AB-2639-B82A-8E22-3B2EAF8E53B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698" b="86893"/>
          <a:stretch>
            <a:fillRect/>
          </a:stretch>
        </p:blipFill>
        <p:spPr>
          <a:xfrm>
            <a:off x="2871216" y="1619625"/>
            <a:ext cx="9317736" cy="5020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5234C8-1D46-CFB2-4A5E-5E7DC1ABD66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2204" r="38553"/>
          <a:stretch>
            <a:fillRect/>
          </a:stretch>
        </p:blipFill>
        <p:spPr>
          <a:xfrm>
            <a:off x="2876470" y="3700462"/>
            <a:ext cx="5725512" cy="546323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3F81C9C-8AC9-4F77-2393-A9E810EB9B55}"/>
              </a:ext>
            </a:extLst>
          </p:cNvPr>
          <p:cNvSpPr txBox="1"/>
          <p:nvPr/>
        </p:nvSpPr>
        <p:spPr>
          <a:xfrm>
            <a:off x="424382" y="2786421"/>
            <a:ext cx="1994968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1300" dirty="0"/>
              <a:t>Bienvenue à RBC a360. Voici la première page </a:t>
            </a:r>
            <a:br>
              <a:rPr lang="fr-FR" sz="1300" dirty="0"/>
            </a:br>
            <a:r>
              <a:rPr lang="fr-FR" sz="1300" dirty="0"/>
              <a:t>que vous verrez. La présentation est claire </a:t>
            </a:r>
            <a:br>
              <a:rPr lang="fr-FR" sz="1300" dirty="0"/>
            </a:br>
            <a:r>
              <a:rPr lang="fr-FR" sz="1300" dirty="0"/>
              <a:t>et intuitive.</a:t>
            </a:r>
          </a:p>
          <a:p>
            <a:pPr>
              <a:spcBef>
                <a:spcPts val="600"/>
              </a:spcBef>
            </a:pPr>
            <a:r>
              <a:rPr lang="fr-FR" sz="1300" dirty="0"/>
              <a:t>Pour commencer, le bouton jaune dans le coin inférieur droit de l’écran vous donne accès au </a:t>
            </a:r>
            <a:r>
              <a:rPr lang="fr-FR" sz="1300" b="1" dirty="0"/>
              <a:t>Guide pratique.</a:t>
            </a:r>
            <a:endParaRPr lang="en-US" sz="13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0351C8A-5A0F-DE01-1332-252B513515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535591-1E52-D506-93E6-9340D7420BF6}"/>
              </a:ext>
            </a:extLst>
          </p:cNvPr>
          <p:cNvSpPr/>
          <p:nvPr/>
        </p:nvSpPr>
        <p:spPr>
          <a:xfrm>
            <a:off x="2533650" y="9832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Top of Screen">
            <a:extLst>
              <a:ext uri="{FF2B5EF4-FFF2-40B4-BE49-F238E27FC236}">
                <a16:creationId xmlns:a16="http://schemas.microsoft.com/office/drawing/2014/main" id="{FA1BFB27-AA47-5CD1-97A5-3874EC0D99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670" t="640" r="10983" b="95116"/>
          <a:stretch>
            <a:fillRect/>
          </a:stretch>
        </p:blipFill>
        <p:spPr>
          <a:xfrm>
            <a:off x="2810143" y="609022"/>
            <a:ext cx="9686657" cy="304404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1334699-7FA7-1768-0FE4-A58B54A708F7}"/>
              </a:ext>
            </a:extLst>
          </p:cNvPr>
          <p:cNvSpPr/>
          <p:nvPr/>
        </p:nvSpPr>
        <p:spPr>
          <a:xfrm>
            <a:off x="9658350" y="6433454"/>
            <a:ext cx="1488621" cy="638629"/>
          </a:xfrm>
          <a:prstGeom prst="roundRect">
            <a:avLst/>
          </a:prstGeom>
          <a:noFill/>
          <a:ln w="412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12AA5E-6E93-475A-6EBE-4C426C773D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94513"/>
          <a:stretch>
            <a:fillRect/>
          </a:stretch>
        </p:blipFill>
        <p:spPr>
          <a:xfrm>
            <a:off x="1434362" y="464838"/>
            <a:ext cx="12523673" cy="393557"/>
          </a:xfrm>
          <a:prstGeom prst="rect">
            <a:avLst/>
          </a:prstGeom>
        </p:spPr>
      </p:pic>
      <p:pic>
        <p:nvPicPr>
          <p:cNvPr id="3" name="miromaxmusic-music-promotion-no-copyright-513944">
            <a:hlinkClick r:id="" action="ppaction://media"/>
            <a:extLst>
              <a:ext uri="{FF2B5EF4-FFF2-40B4-BE49-F238E27FC236}">
                <a16:creationId xmlns:a16="http://schemas.microsoft.com/office/drawing/2014/main" id="{F1DCD0CF-456D-447C-5134-AC64B9401E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889000" y="-914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8000">
        <p159:morph option="byObject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875E-6 -0.0125 L -0.00117 -0.2527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19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875E-6 -0.0125 L -0.00117 -0.2527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192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875E-6 -0.0125 L -0.00117 -0.2527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1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9" grpId="0"/>
      <p:bldP spid="12" grpId="0" animBg="1"/>
      <p:bldP spid="1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Title box left">
            <a:extLst>
              <a:ext uri="{FF2B5EF4-FFF2-40B4-BE49-F238E27FC236}">
                <a16:creationId xmlns:a16="http://schemas.microsoft.com/office/drawing/2014/main" id="{0826BD6A-4C6D-D98E-3005-62C688F4293F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663E044-749E-5C02-94E7-10FFE6622591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A25BA27-47D4-0F04-A231-9E6FDAD8DD24}"/>
                </a:ext>
              </a:extLst>
            </p:cNvPr>
            <p:cNvSpPr txBox="1"/>
            <p:nvPr/>
          </p:nvSpPr>
          <p:spPr>
            <a:xfrm>
              <a:off x="393192" y="1417320"/>
              <a:ext cx="2271712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3200" dirty="0">
                  <a:solidFill>
                    <a:schemeClr val="bg1"/>
                  </a:solidFill>
                </a:rPr>
                <a:t>Page </a:t>
              </a:r>
              <a:r>
                <a:rPr lang="en-GB" sz="3200" dirty="0" err="1">
                  <a:solidFill>
                    <a:schemeClr val="bg1"/>
                  </a:solidFill>
                </a:rPr>
                <a:t>d’accueil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Computer border">
            <a:extLst>
              <a:ext uri="{FF2B5EF4-FFF2-40B4-BE49-F238E27FC236}">
                <a16:creationId xmlns:a16="http://schemas.microsoft.com/office/drawing/2014/main" id="{AC58D720-5925-A5A7-50C3-78847CA42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455006"/>
            <a:ext cx="12523673" cy="717195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9CBF6E4-9BC5-6733-6BF4-160CF0DE5F0F}"/>
              </a:ext>
            </a:extLst>
          </p:cNvPr>
          <p:cNvGrpSpPr/>
          <p:nvPr/>
        </p:nvGrpSpPr>
        <p:grpSpPr>
          <a:xfrm>
            <a:off x="2871216" y="-821944"/>
            <a:ext cx="9317736" cy="8258446"/>
            <a:chOff x="2871216" y="905255"/>
            <a:chExt cx="9317736" cy="8258446"/>
          </a:xfrm>
        </p:grpSpPr>
        <p:pic>
          <p:nvPicPr>
            <p:cNvPr id="7" name="Image1">
              <a:extLst>
                <a:ext uri="{FF2B5EF4-FFF2-40B4-BE49-F238E27FC236}">
                  <a16:creationId xmlns:a16="http://schemas.microsoft.com/office/drawing/2014/main" id="{6AA5299C-F24B-21D2-ED52-8E7D51953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71216" y="905255"/>
              <a:ext cx="9317736" cy="7752297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34B7F37-83CF-0556-7A91-685CA6FE0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42204" r="38553"/>
            <a:stretch>
              <a:fillRect/>
            </a:stretch>
          </p:blipFill>
          <p:spPr>
            <a:xfrm>
              <a:off x="2876470" y="3700462"/>
              <a:ext cx="5725512" cy="5463239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4A4DC41B-9BFE-E4CA-5EC2-AF34A8045E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1216" y="1762851"/>
            <a:ext cx="9317736" cy="9280285"/>
          </a:xfrm>
          <a:prstGeom prst="rect">
            <a:avLst/>
          </a:prstGeom>
        </p:spPr>
      </p:pic>
      <p:pic>
        <p:nvPicPr>
          <p:cNvPr id="11" name="POINTER" descr="Cursor outline">
            <a:extLst>
              <a:ext uri="{FF2B5EF4-FFF2-40B4-BE49-F238E27FC236}">
                <a16:creationId xmlns:a16="http://schemas.microsoft.com/office/drawing/2014/main" id="{7BEBE055-6965-5195-BA75-789469719D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3901">
            <a:off x="4168446" y="5714228"/>
            <a:ext cx="914400" cy="914400"/>
          </a:xfrm>
          <a:prstGeom prst="rect">
            <a:avLst/>
          </a:prstGeom>
        </p:spPr>
      </p:pic>
      <p:pic>
        <p:nvPicPr>
          <p:cNvPr id="8" name="FINGER">
            <a:extLst>
              <a:ext uri="{FF2B5EF4-FFF2-40B4-BE49-F238E27FC236}">
                <a16:creationId xmlns:a16="http://schemas.microsoft.com/office/drawing/2014/main" id="{B2C5ACC7-2A7D-A991-0317-A0898ECB49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591332">
            <a:off x="7249435" y="3462817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How-to Guide button" descr="Screens screenshot of a computer&#10;&#10;AI-generated content may be incorrect.">
            <a:extLst>
              <a:ext uri="{FF2B5EF4-FFF2-40B4-BE49-F238E27FC236}">
                <a16:creationId xmlns:a16="http://schemas.microsoft.com/office/drawing/2014/main" id="{C52916B7-2E1E-8633-AEB6-6D7B00678E7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3891" t="93054" b="-51"/>
          <a:stretch>
            <a:fillRect/>
          </a:stretch>
        </p:blipFill>
        <p:spPr>
          <a:xfrm>
            <a:off x="8829368" y="10427654"/>
            <a:ext cx="3362632" cy="495985"/>
          </a:xfrm>
          <a:prstGeom prst="rect">
            <a:avLst/>
          </a:prstGeom>
        </p:spPr>
      </p:pic>
      <p:sp>
        <p:nvSpPr>
          <p:cNvPr id="29" name="Left side cop">
            <a:extLst>
              <a:ext uri="{FF2B5EF4-FFF2-40B4-BE49-F238E27FC236}">
                <a16:creationId xmlns:a16="http://schemas.microsoft.com/office/drawing/2014/main" id="{03F81C9C-8AC9-4F77-2393-A9E810EB9B55}"/>
              </a:ext>
            </a:extLst>
          </p:cNvPr>
          <p:cNvSpPr txBox="1"/>
          <p:nvPr/>
        </p:nvSpPr>
        <p:spPr>
          <a:xfrm>
            <a:off x="424382" y="2786421"/>
            <a:ext cx="1994968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1300" dirty="0"/>
              <a:t>Au centre de la page d’accueil, vous pouvez accéder rapidement à ce </a:t>
            </a:r>
            <a:br>
              <a:rPr lang="fr-FR" sz="1300" dirty="0"/>
            </a:br>
            <a:r>
              <a:rPr lang="fr-FR" sz="1300" dirty="0"/>
              <a:t>qui suit :</a:t>
            </a:r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Liens rapides </a:t>
            </a:r>
          </a:p>
          <a:p>
            <a:pPr marL="54864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300" b="1" dirty="0"/>
              <a:t>Illustrations RBC </a:t>
            </a:r>
            <a:r>
              <a:rPr lang="en-US" sz="1300" b="1" dirty="0" err="1"/>
              <a:t>en</a:t>
            </a:r>
            <a:r>
              <a:rPr lang="en-US" sz="1300" b="1" dirty="0"/>
              <a:t> </a:t>
            </a:r>
            <a:r>
              <a:rPr lang="en-US" sz="1300" b="1" dirty="0" err="1"/>
              <a:t>ligne</a:t>
            </a:r>
            <a:endParaRPr lang="en-US" sz="1300" b="1" dirty="0"/>
          </a:p>
          <a:p>
            <a:pPr marL="54864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300" b="1" dirty="0"/>
              <a:t>Proposition </a:t>
            </a:r>
            <a:r>
              <a:rPr lang="en-US" sz="1300" b="1" dirty="0" err="1"/>
              <a:t>électronique</a:t>
            </a:r>
            <a:endParaRPr lang="en-US" sz="1300" b="1" dirty="0"/>
          </a:p>
          <a:p>
            <a:pPr marL="54864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fr-FR" sz="1300" b="1" dirty="0"/>
              <a:t>Rapports et relevés fréquemment consultés</a:t>
            </a:r>
            <a:endParaRPr lang="en-US" sz="1300" b="1" dirty="0"/>
          </a:p>
        </p:txBody>
      </p:sp>
      <p:pic>
        <p:nvPicPr>
          <p:cNvPr id="4" name="Top Left RBC i360 logo">
            <a:extLst>
              <a:ext uri="{FF2B5EF4-FFF2-40B4-BE49-F238E27FC236}">
                <a16:creationId xmlns:a16="http://schemas.microsoft.com/office/drawing/2014/main" id="{D0351C8A-5A0F-DE01-1332-252B513515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sp>
        <p:nvSpPr>
          <p:cNvPr id="5" name="Border cover">
            <a:extLst>
              <a:ext uri="{FF2B5EF4-FFF2-40B4-BE49-F238E27FC236}">
                <a16:creationId xmlns:a16="http://schemas.microsoft.com/office/drawing/2014/main" id="{F6535591-1E52-D506-93E6-9340D7420BF6}"/>
              </a:ext>
            </a:extLst>
          </p:cNvPr>
          <p:cNvSpPr/>
          <p:nvPr/>
        </p:nvSpPr>
        <p:spPr>
          <a:xfrm>
            <a:off x="2533650" y="9832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Top of Screen">
            <a:extLst>
              <a:ext uri="{FF2B5EF4-FFF2-40B4-BE49-F238E27FC236}">
                <a16:creationId xmlns:a16="http://schemas.microsoft.com/office/drawing/2014/main" id="{FA1BFB27-AA47-5CD1-97A5-3874EC0D99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70" t="640" r="10983" b="95116"/>
          <a:stretch>
            <a:fillRect/>
          </a:stretch>
        </p:blipFill>
        <p:spPr>
          <a:xfrm>
            <a:off x="2810143" y="609022"/>
            <a:ext cx="9686657" cy="304404"/>
          </a:xfrm>
          <a:prstGeom prst="rect">
            <a:avLst/>
          </a:prstGeom>
        </p:spPr>
      </p:pic>
      <p:pic>
        <p:nvPicPr>
          <p:cNvPr id="6" name="Computer border top">
            <a:extLst>
              <a:ext uri="{FF2B5EF4-FFF2-40B4-BE49-F238E27FC236}">
                <a16:creationId xmlns:a16="http://schemas.microsoft.com/office/drawing/2014/main" id="{9312AA5E-6E93-475A-6EBE-4C426C773D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64838"/>
            <a:ext cx="12523673" cy="3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3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path" presetSubtype="0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L 1.875E-6 -0.29329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67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L 1.875E-6 -0.2932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0.00208 L 0.04922 0.03935 C 0.05963 0.04884 0.075 0.05394 0.09127 0.05394 C 0.10976 0.05394 0.12448 0.04884 0.13489 0.03935 L 0.18437 -0.00208 " pathEditMode="relative" rAng="0" ptsTypes="AAA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9A8483-4003-86E9-8DF3-1D0095CD8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Title box left">
            <a:extLst>
              <a:ext uri="{FF2B5EF4-FFF2-40B4-BE49-F238E27FC236}">
                <a16:creationId xmlns:a16="http://schemas.microsoft.com/office/drawing/2014/main" id="{183FED5F-806E-8384-5D53-06DE7412EA4C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8738CB2-EB2D-D9B5-4F1C-A0AFBE2C71C9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D1B0DB6-A262-DEBB-60EF-D935EC34FFE7}"/>
                </a:ext>
              </a:extLst>
            </p:cNvPr>
            <p:cNvSpPr txBox="1"/>
            <p:nvPr/>
          </p:nvSpPr>
          <p:spPr>
            <a:xfrm>
              <a:off x="393192" y="1417320"/>
              <a:ext cx="2271712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3200" dirty="0">
                  <a:solidFill>
                    <a:schemeClr val="bg1"/>
                  </a:solidFill>
                </a:rPr>
                <a:t>Page </a:t>
              </a:r>
              <a:r>
                <a:rPr lang="en-GB" sz="3200" dirty="0" err="1">
                  <a:solidFill>
                    <a:schemeClr val="bg1"/>
                  </a:solidFill>
                </a:rPr>
                <a:t>d’accueil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Computer border">
            <a:extLst>
              <a:ext uri="{FF2B5EF4-FFF2-40B4-BE49-F238E27FC236}">
                <a16:creationId xmlns:a16="http://schemas.microsoft.com/office/drawing/2014/main" id="{98CCD124-36DA-2206-6772-0EF17D1D7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455006"/>
            <a:ext cx="12523673" cy="7171958"/>
          </a:xfrm>
          <a:prstGeom prst="rect">
            <a:avLst/>
          </a:prstGeom>
        </p:spPr>
      </p:pic>
      <p:pic>
        <p:nvPicPr>
          <p:cNvPr id="15" name="Image2">
            <a:extLst>
              <a:ext uri="{FF2B5EF4-FFF2-40B4-BE49-F238E27FC236}">
                <a16:creationId xmlns:a16="http://schemas.microsoft.com/office/drawing/2014/main" id="{F4E3ADD5-2E69-E8B7-ADBD-03CFE6406F6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71216" y="905256"/>
            <a:ext cx="9317736" cy="9857026"/>
          </a:xfrm>
          <a:prstGeom prst="rect">
            <a:avLst/>
          </a:prstGeom>
        </p:spPr>
      </p:pic>
      <p:pic>
        <p:nvPicPr>
          <p:cNvPr id="17" name="POINTER" descr="Cursor outline">
            <a:extLst>
              <a:ext uri="{FF2B5EF4-FFF2-40B4-BE49-F238E27FC236}">
                <a16:creationId xmlns:a16="http://schemas.microsoft.com/office/drawing/2014/main" id="{EFAA66D9-C94C-548C-1283-EC76FCA681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3901">
            <a:off x="4016046" y="5561828"/>
            <a:ext cx="914400" cy="914400"/>
          </a:xfrm>
          <a:prstGeom prst="rect">
            <a:avLst/>
          </a:prstGeom>
        </p:spPr>
      </p:pic>
      <p:pic>
        <p:nvPicPr>
          <p:cNvPr id="18" name="FINGER">
            <a:extLst>
              <a:ext uri="{FF2B5EF4-FFF2-40B4-BE49-F238E27FC236}">
                <a16:creationId xmlns:a16="http://schemas.microsoft.com/office/drawing/2014/main" id="{4688AA49-0717-9D8B-B133-890564C428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4515238" y="5143951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3">
            <a:extLst>
              <a:ext uri="{FF2B5EF4-FFF2-40B4-BE49-F238E27FC236}">
                <a16:creationId xmlns:a16="http://schemas.microsoft.com/office/drawing/2014/main" id="{A5E891F8-BBE5-4D2A-5B2D-5139FEB11AB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871216" y="905256"/>
            <a:ext cx="9317736" cy="985702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ADC87895-1DF4-48E8-3A53-667AE4956AE1}"/>
              </a:ext>
            </a:extLst>
          </p:cNvPr>
          <p:cNvGrpSpPr/>
          <p:nvPr/>
        </p:nvGrpSpPr>
        <p:grpSpPr>
          <a:xfrm>
            <a:off x="2871216" y="1587639"/>
            <a:ext cx="9317736" cy="1396721"/>
            <a:chOff x="2871216" y="1587639"/>
            <a:chExt cx="9317736" cy="139672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2174BCF-1C26-8B2F-FB51-F04B02F73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7353" b="77597"/>
            <a:stretch>
              <a:fillRect/>
            </a:stretch>
          </p:blipFill>
          <p:spPr>
            <a:xfrm>
              <a:off x="2871216" y="1587639"/>
              <a:ext cx="9317736" cy="139672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57D696D-5992-4FB5-14CD-14C94598F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38312" t="7353" r="32895" b="77597"/>
            <a:stretch>
              <a:fillRect/>
            </a:stretch>
          </p:blipFill>
          <p:spPr>
            <a:xfrm>
              <a:off x="6440992" y="1587639"/>
              <a:ext cx="2682911" cy="1396721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DCA3E3C-6BE4-E6FA-FB08-066D038D600D}"/>
              </a:ext>
            </a:extLst>
          </p:cNvPr>
          <p:cNvGrpSpPr/>
          <p:nvPr/>
        </p:nvGrpSpPr>
        <p:grpSpPr>
          <a:xfrm>
            <a:off x="2878480" y="1580385"/>
            <a:ext cx="9317736" cy="1396721"/>
            <a:chOff x="2871216" y="1587639"/>
            <a:chExt cx="9317736" cy="139672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2838A30-58B1-9225-7FCD-0C18A1322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7353" b="77597"/>
            <a:stretch>
              <a:fillRect/>
            </a:stretch>
          </p:blipFill>
          <p:spPr>
            <a:xfrm>
              <a:off x="2871216" y="1587639"/>
              <a:ext cx="9317736" cy="139672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C20464E-5A31-C351-293E-734707ADE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38312" t="7353" r="32895" b="77597"/>
            <a:stretch>
              <a:fillRect/>
            </a:stretch>
          </p:blipFill>
          <p:spPr>
            <a:xfrm>
              <a:off x="6440992" y="1587639"/>
              <a:ext cx="2682911" cy="1396721"/>
            </a:xfrm>
            <a:prstGeom prst="rect">
              <a:avLst/>
            </a:prstGeom>
          </p:spPr>
        </p:pic>
      </p:grpSp>
      <p:pic>
        <p:nvPicPr>
          <p:cNvPr id="22" name="button:sales tools living ben">
            <a:extLst>
              <a:ext uri="{FF2B5EF4-FFF2-40B4-BE49-F238E27FC236}">
                <a16:creationId xmlns:a16="http://schemas.microsoft.com/office/drawing/2014/main" id="{3A68019A-59EB-A954-084A-5DB0DAC4842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-2474" t="-16876" r="-1490" b="-11082"/>
          <a:stretch>
            <a:fillRect/>
          </a:stretch>
        </p:blipFill>
        <p:spPr>
          <a:xfrm>
            <a:off x="3362150" y="6278221"/>
            <a:ext cx="1933575" cy="472137"/>
          </a:xfrm>
          <a:prstGeom prst="rect">
            <a:avLst/>
          </a:prstGeom>
        </p:spPr>
      </p:pic>
      <p:pic>
        <p:nvPicPr>
          <p:cNvPr id="23" name="FINGER">
            <a:extLst>
              <a:ext uri="{FF2B5EF4-FFF2-40B4-BE49-F238E27FC236}">
                <a16:creationId xmlns:a16="http://schemas.microsoft.com/office/drawing/2014/main" id="{3FBA02D3-8C35-8D6B-10FF-FFA102EB8D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4077293" y="6488979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8504D18D-B8F8-2390-4965-4DC50C562B61}"/>
              </a:ext>
            </a:extLst>
          </p:cNvPr>
          <p:cNvGrpSpPr/>
          <p:nvPr/>
        </p:nvGrpSpPr>
        <p:grpSpPr>
          <a:xfrm>
            <a:off x="2880360" y="892556"/>
            <a:ext cx="9317736" cy="6172718"/>
            <a:chOff x="2880360" y="892556"/>
            <a:chExt cx="9317736" cy="6172718"/>
          </a:xfrm>
        </p:grpSpPr>
        <p:sp>
          <p:nvSpPr>
            <p:cNvPr id="26" name="Shade">
              <a:extLst>
                <a:ext uri="{FF2B5EF4-FFF2-40B4-BE49-F238E27FC236}">
                  <a16:creationId xmlns:a16="http://schemas.microsoft.com/office/drawing/2014/main" id="{3F5B3B5C-473F-BF64-02BA-7BBBB14425BC}"/>
                </a:ext>
              </a:extLst>
            </p:cNvPr>
            <p:cNvSpPr/>
            <p:nvPr/>
          </p:nvSpPr>
          <p:spPr>
            <a:xfrm>
              <a:off x="2880360" y="892556"/>
              <a:ext cx="9317736" cy="6172718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Image4">
              <a:extLst>
                <a:ext uri="{FF2B5EF4-FFF2-40B4-BE49-F238E27FC236}">
                  <a16:creationId xmlns:a16="http://schemas.microsoft.com/office/drawing/2014/main" id="{579B6D37-3D1D-806E-DFA2-50C7D3EE0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767"/>
            <a:stretch>
              <a:fillRect/>
            </a:stretch>
          </p:blipFill>
          <p:spPr>
            <a:xfrm>
              <a:off x="5295725" y="3057397"/>
              <a:ext cx="4521948" cy="2655287"/>
            </a:xfrm>
            <a:prstGeom prst="rect">
              <a:avLst/>
            </a:prstGeom>
          </p:spPr>
        </p:pic>
      </p:grpSp>
      <p:pic>
        <p:nvPicPr>
          <p:cNvPr id="31" name="Button">
            <a:extLst>
              <a:ext uri="{FF2B5EF4-FFF2-40B4-BE49-F238E27FC236}">
                <a16:creationId xmlns:a16="http://schemas.microsoft.com/office/drawing/2014/main" id="{853F24E1-3291-E8AF-0685-6585A23B048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742" r="2742"/>
          <a:stretch/>
        </p:blipFill>
        <p:spPr>
          <a:xfrm>
            <a:off x="8808325" y="5111520"/>
            <a:ext cx="811925" cy="429515"/>
          </a:xfrm>
          <a:prstGeom prst="rect">
            <a:avLst/>
          </a:prstGeom>
        </p:spPr>
      </p:pic>
      <p:pic>
        <p:nvPicPr>
          <p:cNvPr id="33" name="FINGER">
            <a:extLst>
              <a:ext uri="{FF2B5EF4-FFF2-40B4-BE49-F238E27FC236}">
                <a16:creationId xmlns:a16="http://schemas.microsoft.com/office/drawing/2014/main" id="{75C726CC-F86B-72FF-5145-11D446A477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9275323" y="5194432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5">
            <a:extLst>
              <a:ext uri="{FF2B5EF4-FFF2-40B4-BE49-F238E27FC236}">
                <a16:creationId xmlns:a16="http://schemas.microsoft.com/office/drawing/2014/main" id="{C82449AF-86FF-D52F-46CE-11FC80E8655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2871216" y="905256"/>
            <a:ext cx="9317736" cy="7395610"/>
          </a:xfrm>
          <a:prstGeom prst="rect">
            <a:avLst/>
          </a:prstGeom>
        </p:spPr>
      </p:pic>
      <p:pic>
        <p:nvPicPr>
          <p:cNvPr id="39" name="POINTER" descr="Cursor outline">
            <a:extLst>
              <a:ext uri="{FF2B5EF4-FFF2-40B4-BE49-F238E27FC236}">
                <a16:creationId xmlns:a16="http://schemas.microsoft.com/office/drawing/2014/main" id="{66C4C7AB-9C10-7E67-4694-1656E7015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083901">
            <a:off x="7386178" y="4571077"/>
            <a:ext cx="914400" cy="914400"/>
          </a:xfrm>
          <a:prstGeom prst="rect">
            <a:avLst/>
          </a:prstGeom>
        </p:spPr>
      </p:pic>
      <p:pic>
        <p:nvPicPr>
          <p:cNvPr id="40" name="FINGER">
            <a:extLst>
              <a:ext uri="{FF2B5EF4-FFF2-40B4-BE49-F238E27FC236}">
                <a16:creationId xmlns:a16="http://schemas.microsoft.com/office/drawing/2014/main" id="{9B3D30B4-F94D-1C41-12AA-82C9189FD8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11851815" y="1177389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How-to Guide button" descr="Screens screenshot of a computer&#10;&#10;AI-generated content may be incorrect.">
            <a:extLst>
              <a:ext uri="{FF2B5EF4-FFF2-40B4-BE49-F238E27FC236}">
                <a16:creationId xmlns:a16="http://schemas.microsoft.com/office/drawing/2014/main" id="{88E63623-59E9-4AFD-6C3D-25C1F3D5F628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63891" t="93054" b="-51"/>
          <a:stretch>
            <a:fillRect/>
          </a:stretch>
        </p:blipFill>
        <p:spPr>
          <a:xfrm>
            <a:off x="8829368" y="10427654"/>
            <a:ext cx="3362632" cy="495985"/>
          </a:xfrm>
          <a:prstGeom prst="rect">
            <a:avLst/>
          </a:prstGeom>
        </p:spPr>
      </p:pic>
      <p:sp>
        <p:nvSpPr>
          <p:cNvPr id="29" name="Left side cop">
            <a:extLst>
              <a:ext uri="{FF2B5EF4-FFF2-40B4-BE49-F238E27FC236}">
                <a16:creationId xmlns:a16="http://schemas.microsoft.com/office/drawing/2014/main" id="{EFA6E269-6188-0ABE-EDB2-06C15DEAC4D4}"/>
              </a:ext>
            </a:extLst>
          </p:cNvPr>
          <p:cNvSpPr txBox="1"/>
          <p:nvPr/>
        </p:nvSpPr>
        <p:spPr>
          <a:xfrm>
            <a:off x="424382" y="2786421"/>
            <a:ext cx="1994968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1300" dirty="0"/>
              <a:t>Au centre de la page d’accueil, vous pouvez accéder rapidement à ce </a:t>
            </a:r>
            <a:br>
              <a:rPr lang="fr-FR" sz="1300" dirty="0"/>
            </a:br>
            <a:r>
              <a:rPr lang="fr-FR" sz="1300" dirty="0"/>
              <a:t>qui suit :</a:t>
            </a:r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Liens rapides </a:t>
            </a:r>
          </a:p>
          <a:p>
            <a:pPr marL="54864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300" b="1" dirty="0"/>
              <a:t>Illustrations RBC </a:t>
            </a:r>
            <a:r>
              <a:rPr lang="en-US" sz="1300" b="1" dirty="0" err="1"/>
              <a:t>en</a:t>
            </a:r>
            <a:r>
              <a:rPr lang="en-US" sz="1300" b="1" dirty="0"/>
              <a:t> </a:t>
            </a:r>
            <a:r>
              <a:rPr lang="en-US" sz="1300" b="1" dirty="0" err="1"/>
              <a:t>ligne</a:t>
            </a:r>
            <a:endParaRPr lang="en-US" sz="1300" b="1" dirty="0"/>
          </a:p>
          <a:p>
            <a:pPr marL="54864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300" b="1" dirty="0"/>
              <a:t>Proposition </a:t>
            </a:r>
            <a:r>
              <a:rPr lang="en-US" sz="1300" b="1" dirty="0" err="1"/>
              <a:t>électronique</a:t>
            </a:r>
            <a:endParaRPr lang="en-US" sz="1300" b="1" dirty="0"/>
          </a:p>
        </p:txBody>
      </p:sp>
      <p:pic>
        <p:nvPicPr>
          <p:cNvPr id="4" name="Top Left RBC i360 logo">
            <a:extLst>
              <a:ext uri="{FF2B5EF4-FFF2-40B4-BE49-F238E27FC236}">
                <a16:creationId xmlns:a16="http://schemas.microsoft.com/office/drawing/2014/main" id="{CFC2AA48-B5E7-7321-1A6E-2B057629FB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sp>
        <p:nvSpPr>
          <p:cNvPr id="5" name="Border cover">
            <a:extLst>
              <a:ext uri="{FF2B5EF4-FFF2-40B4-BE49-F238E27FC236}">
                <a16:creationId xmlns:a16="http://schemas.microsoft.com/office/drawing/2014/main" id="{A4834B9E-A0B9-CDE2-CAFF-9E83B06BA415}"/>
              </a:ext>
            </a:extLst>
          </p:cNvPr>
          <p:cNvSpPr/>
          <p:nvPr/>
        </p:nvSpPr>
        <p:spPr>
          <a:xfrm>
            <a:off x="2533650" y="9832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Top of Screen">
            <a:extLst>
              <a:ext uri="{FF2B5EF4-FFF2-40B4-BE49-F238E27FC236}">
                <a16:creationId xmlns:a16="http://schemas.microsoft.com/office/drawing/2014/main" id="{7275B067-321D-82C5-EFD3-88D57FE8E3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70" t="640" r="10983" b="95116"/>
          <a:stretch>
            <a:fillRect/>
          </a:stretch>
        </p:blipFill>
        <p:spPr>
          <a:xfrm>
            <a:off x="2810143" y="609022"/>
            <a:ext cx="9686657" cy="304404"/>
          </a:xfrm>
          <a:prstGeom prst="rect">
            <a:avLst/>
          </a:prstGeom>
        </p:spPr>
      </p:pic>
      <p:pic>
        <p:nvPicPr>
          <p:cNvPr id="6" name="Computer border top">
            <a:extLst>
              <a:ext uri="{FF2B5EF4-FFF2-40B4-BE49-F238E27FC236}">
                <a16:creationId xmlns:a16="http://schemas.microsoft.com/office/drawing/2014/main" id="{8FEAC3F6-DA4C-0BE7-1EAA-4DD17AE89D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64838"/>
            <a:ext cx="12523673" cy="393557"/>
          </a:xfrm>
          <a:prstGeom prst="rect">
            <a:avLst/>
          </a:prstGeom>
        </p:spPr>
      </p:pic>
      <p:pic>
        <p:nvPicPr>
          <p:cNvPr id="41" name="FINGER">
            <a:extLst>
              <a:ext uri="{FF2B5EF4-FFF2-40B4-BE49-F238E27FC236}">
                <a16:creationId xmlns:a16="http://schemas.microsoft.com/office/drawing/2014/main" id="{0ADDC74E-A076-1142-11EE-D08C42EB8B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3230062" y="1852061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392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96296E-6 L 1.875E-6 -0.4590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6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96296E-6 L 1.875E-6 -0.4590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6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96296E-6 L 1.875E-6 -0.4590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22222E-6 L 0.09023 0.04004 C 0.10911 0.04907 0.13737 0.05393 0.16705 0.05393 C 0.20078 0.05393 0.22786 0.04907 0.24674 0.04004 L 0.33724 2.22222E-6 " pathEditMode="relative" rAng="0" ptsTypes="AAAAA">
                                      <p:cBhvr>
                                        <p:cTn id="2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62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875E-6 -0.45902 L 1.875E-6 -2.96296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94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875E-6 -0.45902 L 1.875E-6 -2.96296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94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875E-6 -0.45902 L 1.875E-6 -2.96296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2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700"/>
                            </p:stCondLst>
                            <p:childTnLst>
                              <p:par>
                                <p:cTn id="4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2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7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6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6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8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3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800"/>
                            </p:stCondLst>
                            <p:childTnLst>
                              <p:par>
                                <p:cTn id="10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6800"/>
                            </p:stCondLst>
                            <p:childTnLst>
                              <p:par>
                                <p:cTn id="10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6" presetClass="emph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DA7CB3-3100-142A-534A-A31BC5188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Title box left">
            <a:extLst>
              <a:ext uri="{FF2B5EF4-FFF2-40B4-BE49-F238E27FC236}">
                <a16:creationId xmlns:a16="http://schemas.microsoft.com/office/drawing/2014/main" id="{1C3B1C6E-60A2-BD07-BDD8-9FDA0F09C253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C5E3626-C2FB-8DFE-45D9-9C1C03E094C3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3A8CC05-8F73-948F-3117-B4BC833F9067}"/>
                </a:ext>
              </a:extLst>
            </p:cNvPr>
            <p:cNvSpPr txBox="1"/>
            <p:nvPr/>
          </p:nvSpPr>
          <p:spPr>
            <a:xfrm>
              <a:off x="393192" y="1417320"/>
              <a:ext cx="2271712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3200" dirty="0">
                  <a:solidFill>
                    <a:schemeClr val="bg1"/>
                  </a:solidFill>
                </a:rPr>
                <a:t>Page </a:t>
              </a:r>
              <a:r>
                <a:rPr lang="en-GB" sz="3200" dirty="0" err="1">
                  <a:solidFill>
                    <a:schemeClr val="bg1"/>
                  </a:solidFill>
                </a:rPr>
                <a:t>d’accueil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Computer border">
            <a:extLst>
              <a:ext uri="{FF2B5EF4-FFF2-40B4-BE49-F238E27FC236}">
                <a16:creationId xmlns:a16="http://schemas.microsoft.com/office/drawing/2014/main" id="{CEC1ECE5-8B86-1A2B-92C9-97738025E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455006"/>
            <a:ext cx="12523673" cy="717195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ECC5955-001E-922E-4B0E-E08676C12D99}"/>
              </a:ext>
            </a:extLst>
          </p:cNvPr>
          <p:cNvGrpSpPr/>
          <p:nvPr/>
        </p:nvGrpSpPr>
        <p:grpSpPr>
          <a:xfrm>
            <a:off x="2871216" y="-821944"/>
            <a:ext cx="9317736" cy="8258446"/>
            <a:chOff x="2871216" y="905255"/>
            <a:chExt cx="9317736" cy="8258446"/>
          </a:xfrm>
        </p:grpSpPr>
        <p:pic>
          <p:nvPicPr>
            <p:cNvPr id="7" name="Image1">
              <a:extLst>
                <a:ext uri="{FF2B5EF4-FFF2-40B4-BE49-F238E27FC236}">
                  <a16:creationId xmlns:a16="http://schemas.microsoft.com/office/drawing/2014/main" id="{508B53B5-557C-0BE0-0040-B44717B91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71216" y="905255"/>
              <a:ext cx="9317736" cy="7752297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DAF8E7B-DCC6-ADA7-B987-FC65A4E94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42204" r="38553"/>
            <a:stretch>
              <a:fillRect/>
            </a:stretch>
          </p:blipFill>
          <p:spPr>
            <a:xfrm>
              <a:off x="2876470" y="3700462"/>
              <a:ext cx="5725512" cy="5463239"/>
            </a:xfrm>
            <a:prstGeom prst="rect">
              <a:avLst/>
            </a:prstGeom>
          </p:spPr>
        </p:pic>
      </p:grpSp>
      <p:pic>
        <p:nvPicPr>
          <p:cNvPr id="11" name="POINTER" descr="Cursor outline">
            <a:extLst>
              <a:ext uri="{FF2B5EF4-FFF2-40B4-BE49-F238E27FC236}">
                <a16:creationId xmlns:a16="http://schemas.microsoft.com/office/drawing/2014/main" id="{94A3FB4A-37E1-5271-7E46-DC0BD602C6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3901">
            <a:off x="4168446" y="5714228"/>
            <a:ext cx="914400" cy="914400"/>
          </a:xfrm>
          <a:prstGeom prst="rect">
            <a:avLst/>
          </a:prstGeom>
        </p:spPr>
      </p:pic>
      <p:pic>
        <p:nvPicPr>
          <p:cNvPr id="8" name="FINGER">
            <a:extLst>
              <a:ext uri="{FF2B5EF4-FFF2-40B4-BE49-F238E27FC236}">
                <a16:creationId xmlns:a16="http://schemas.microsoft.com/office/drawing/2014/main" id="{AC9EB76B-81F6-CCEA-2634-3B6AEF44C8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591332">
            <a:off x="7249435" y="3462817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2">
            <a:extLst>
              <a:ext uri="{FF2B5EF4-FFF2-40B4-BE49-F238E27FC236}">
                <a16:creationId xmlns:a16="http://schemas.microsoft.com/office/drawing/2014/main" id="{EDE3E4B9-DBEF-3A73-B97A-09094A5562E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871216" y="905256"/>
            <a:ext cx="9317736" cy="9857026"/>
          </a:xfrm>
          <a:prstGeom prst="rect">
            <a:avLst/>
          </a:prstGeom>
        </p:spPr>
      </p:pic>
      <p:pic>
        <p:nvPicPr>
          <p:cNvPr id="17" name="POINTER" descr="Cursor outline">
            <a:extLst>
              <a:ext uri="{FF2B5EF4-FFF2-40B4-BE49-F238E27FC236}">
                <a16:creationId xmlns:a16="http://schemas.microsoft.com/office/drawing/2014/main" id="{D51B9C43-9944-B58E-1664-6FFC9F6D87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3901">
            <a:off x="4016046" y="5561828"/>
            <a:ext cx="914400" cy="914400"/>
          </a:xfrm>
          <a:prstGeom prst="rect">
            <a:avLst/>
          </a:prstGeom>
        </p:spPr>
      </p:pic>
      <p:pic>
        <p:nvPicPr>
          <p:cNvPr id="18" name="FINGER">
            <a:extLst>
              <a:ext uri="{FF2B5EF4-FFF2-40B4-BE49-F238E27FC236}">
                <a16:creationId xmlns:a16="http://schemas.microsoft.com/office/drawing/2014/main" id="{D367D98F-24BA-8BD9-848B-5687BB7B1E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591332">
            <a:off x="4515238" y="5143951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3">
            <a:extLst>
              <a:ext uri="{FF2B5EF4-FFF2-40B4-BE49-F238E27FC236}">
                <a16:creationId xmlns:a16="http://schemas.microsoft.com/office/drawing/2014/main" id="{56E306EC-9481-4318-EE3E-3685009F34A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871216" y="905256"/>
            <a:ext cx="9317736" cy="9857026"/>
          </a:xfrm>
          <a:prstGeom prst="rect">
            <a:avLst/>
          </a:prstGeom>
        </p:spPr>
      </p:pic>
      <p:pic>
        <p:nvPicPr>
          <p:cNvPr id="22" name="button:sales tools living ben">
            <a:extLst>
              <a:ext uri="{FF2B5EF4-FFF2-40B4-BE49-F238E27FC236}">
                <a16:creationId xmlns:a16="http://schemas.microsoft.com/office/drawing/2014/main" id="{D8267E4D-97BF-8520-EDDD-61D68D7455D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-2474" t="-16876" r="-1490" b="-11082"/>
          <a:stretch>
            <a:fillRect/>
          </a:stretch>
        </p:blipFill>
        <p:spPr>
          <a:xfrm>
            <a:off x="3362150" y="6278221"/>
            <a:ext cx="1933575" cy="472137"/>
          </a:xfrm>
          <a:prstGeom prst="rect">
            <a:avLst/>
          </a:prstGeom>
        </p:spPr>
      </p:pic>
      <p:pic>
        <p:nvPicPr>
          <p:cNvPr id="23" name="FINGER">
            <a:extLst>
              <a:ext uri="{FF2B5EF4-FFF2-40B4-BE49-F238E27FC236}">
                <a16:creationId xmlns:a16="http://schemas.microsoft.com/office/drawing/2014/main" id="{4BD38996-F531-0F80-5595-3A2EEAB069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591332">
            <a:off x="4077293" y="6488979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489629C7-6FC7-704F-3D5D-44ADE1231A42}"/>
              </a:ext>
            </a:extLst>
          </p:cNvPr>
          <p:cNvGrpSpPr/>
          <p:nvPr/>
        </p:nvGrpSpPr>
        <p:grpSpPr>
          <a:xfrm>
            <a:off x="2880360" y="892556"/>
            <a:ext cx="9317736" cy="6172718"/>
            <a:chOff x="2880360" y="892556"/>
            <a:chExt cx="9317736" cy="6172718"/>
          </a:xfrm>
        </p:grpSpPr>
        <p:sp>
          <p:nvSpPr>
            <p:cNvPr id="26" name="Shade">
              <a:extLst>
                <a:ext uri="{FF2B5EF4-FFF2-40B4-BE49-F238E27FC236}">
                  <a16:creationId xmlns:a16="http://schemas.microsoft.com/office/drawing/2014/main" id="{2DCD1C81-E125-A181-8BCA-D39D3C528EDE}"/>
                </a:ext>
              </a:extLst>
            </p:cNvPr>
            <p:cNvSpPr/>
            <p:nvPr/>
          </p:nvSpPr>
          <p:spPr>
            <a:xfrm>
              <a:off x="2880360" y="892556"/>
              <a:ext cx="9317736" cy="6172718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Image4">
              <a:extLst>
                <a:ext uri="{FF2B5EF4-FFF2-40B4-BE49-F238E27FC236}">
                  <a16:creationId xmlns:a16="http://schemas.microsoft.com/office/drawing/2014/main" id="{B7CB9B17-AC12-9278-608C-834078080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767"/>
            <a:stretch>
              <a:fillRect/>
            </a:stretch>
          </p:blipFill>
          <p:spPr>
            <a:xfrm>
              <a:off x="5295725" y="3057397"/>
              <a:ext cx="4521948" cy="2655287"/>
            </a:xfrm>
            <a:prstGeom prst="rect">
              <a:avLst/>
            </a:prstGeom>
          </p:spPr>
        </p:pic>
      </p:grpSp>
      <p:pic>
        <p:nvPicPr>
          <p:cNvPr id="31" name="Button">
            <a:extLst>
              <a:ext uri="{FF2B5EF4-FFF2-40B4-BE49-F238E27FC236}">
                <a16:creationId xmlns:a16="http://schemas.microsoft.com/office/drawing/2014/main" id="{3DF31354-7916-CFC1-0E73-318BB82A7BF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742" r="2742"/>
          <a:stretch/>
        </p:blipFill>
        <p:spPr>
          <a:xfrm>
            <a:off x="8808325" y="5111520"/>
            <a:ext cx="811925" cy="429515"/>
          </a:xfrm>
          <a:prstGeom prst="rect">
            <a:avLst/>
          </a:prstGeom>
        </p:spPr>
      </p:pic>
      <p:pic>
        <p:nvPicPr>
          <p:cNvPr id="33" name="FINGER">
            <a:extLst>
              <a:ext uri="{FF2B5EF4-FFF2-40B4-BE49-F238E27FC236}">
                <a16:creationId xmlns:a16="http://schemas.microsoft.com/office/drawing/2014/main" id="{E2E7E5A5-4A23-A05B-E744-A45730A9DB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591332">
            <a:off x="9275323" y="5194432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5">
            <a:extLst>
              <a:ext uri="{FF2B5EF4-FFF2-40B4-BE49-F238E27FC236}">
                <a16:creationId xmlns:a16="http://schemas.microsoft.com/office/drawing/2014/main" id="{8C0F0DB7-E39B-EB92-39BD-804F1EDB89E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2871216" y="905256"/>
            <a:ext cx="9317736" cy="7395610"/>
          </a:xfrm>
          <a:prstGeom prst="rect">
            <a:avLst/>
          </a:prstGeom>
        </p:spPr>
      </p:pic>
      <p:pic>
        <p:nvPicPr>
          <p:cNvPr id="39" name="POINTER" descr="Cursor outline">
            <a:extLst>
              <a:ext uri="{FF2B5EF4-FFF2-40B4-BE49-F238E27FC236}">
                <a16:creationId xmlns:a16="http://schemas.microsoft.com/office/drawing/2014/main" id="{08915F69-FC17-D6E3-4B25-3511C77C7A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083901">
            <a:off x="7386178" y="4571077"/>
            <a:ext cx="914400" cy="914400"/>
          </a:xfrm>
          <a:prstGeom prst="rect">
            <a:avLst/>
          </a:prstGeom>
        </p:spPr>
      </p:pic>
      <p:pic>
        <p:nvPicPr>
          <p:cNvPr id="40" name="FINGER">
            <a:extLst>
              <a:ext uri="{FF2B5EF4-FFF2-40B4-BE49-F238E27FC236}">
                <a16:creationId xmlns:a16="http://schemas.microsoft.com/office/drawing/2014/main" id="{8D7C4ED4-E5EF-5790-0224-5FA4BF8C5C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591332">
            <a:off x="11851815" y="1177389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How-to Guide button" descr="Screens screenshot of a computer&#10;&#10;AI-generated content may be incorrect.">
            <a:extLst>
              <a:ext uri="{FF2B5EF4-FFF2-40B4-BE49-F238E27FC236}">
                <a16:creationId xmlns:a16="http://schemas.microsoft.com/office/drawing/2014/main" id="{26D96EA0-F011-D934-036B-C00EB6717CE4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63891" t="93054" b="-51"/>
          <a:stretch>
            <a:fillRect/>
          </a:stretch>
        </p:blipFill>
        <p:spPr>
          <a:xfrm>
            <a:off x="8829368" y="10427654"/>
            <a:ext cx="3362632" cy="495985"/>
          </a:xfrm>
          <a:prstGeom prst="rect">
            <a:avLst/>
          </a:prstGeom>
        </p:spPr>
      </p:pic>
      <p:sp>
        <p:nvSpPr>
          <p:cNvPr id="29" name="Left side cop">
            <a:extLst>
              <a:ext uri="{FF2B5EF4-FFF2-40B4-BE49-F238E27FC236}">
                <a16:creationId xmlns:a16="http://schemas.microsoft.com/office/drawing/2014/main" id="{D989AC02-6DE6-D4B4-1D18-8ED5DF33702A}"/>
              </a:ext>
            </a:extLst>
          </p:cNvPr>
          <p:cNvSpPr txBox="1"/>
          <p:nvPr/>
        </p:nvSpPr>
        <p:spPr>
          <a:xfrm>
            <a:off x="424382" y="2786421"/>
            <a:ext cx="1994968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1300" dirty="0"/>
              <a:t>Au centre de la page d’accueil, vous pouvez accéder rapidement à ce </a:t>
            </a:r>
            <a:br>
              <a:rPr lang="fr-FR" sz="1300" dirty="0"/>
            </a:br>
            <a:r>
              <a:rPr lang="fr-FR" sz="1300" dirty="0"/>
              <a:t>qui suit :</a:t>
            </a:r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Liens rapides </a:t>
            </a:r>
          </a:p>
          <a:p>
            <a:pPr marL="54864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300" b="1" dirty="0"/>
              <a:t>Illustrations RBC </a:t>
            </a:r>
            <a:r>
              <a:rPr lang="en-US" sz="1300" b="1" dirty="0" err="1"/>
              <a:t>en</a:t>
            </a:r>
            <a:r>
              <a:rPr lang="en-US" sz="1300" b="1" dirty="0"/>
              <a:t> </a:t>
            </a:r>
            <a:r>
              <a:rPr lang="en-US" sz="1300" b="1" dirty="0" err="1"/>
              <a:t>ligne</a:t>
            </a:r>
            <a:endParaRPr lang="en-US" sz="1300" b="1" dirty="0"/>
          </a:p>
          <a:p>
            <a:pPr marL="54864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300" b="1" dirty="0"/>
              <a:t>Proposition </a:t>
            </a:r>
            <a:r>
              <a:rPr lang="en-US" sz="1300" b="1" dirty="0" err="1"/>
              <a:t>électronique</a:t>
            </a:r>
            <a:endParaRPr lang="en-US" sz="1300" b="1" dirty="0"/>
          </a:p>
        </p:txBody>
      </p:sp>
      <p:pic>
        <p:nvPicPr>
          <p:cNvPr id="4" name="Top Left RBC i360 logo">
            <a:extLst>
              <a:ext uri="{FF2B5EF4-FFF2-40B4-BE49-F238E27FC236}">
                <a16:creationId xmlns:a16="http://schemas.microsoft.com/office/drawing/2014/main" id="{AE8018B6-5836-4CEF-71F5-84DC7A2FEF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sp>
        <p:nvSpPr>
          <p:cNvPr id="5" name="Border cover">
            <a:extLst>
              <a:ext uri="{FF2B5EF4-FFF2-40B4-BE49-F238E27FC236}">
                <a16:creationId xmlns:a16="http://schemas.microsoft.com/office/drawing/2014/main" id="{235DF1B2-1CCA-BDC4-DE96-9A86C6284C52}"/>
              </a:ext>
            </a:extLst>
          </p:cNvPr>
          <p:cNvSpPr/>
          <p:nvPr/>
        </p:nvSpPr>
        <p:spPr>
          <a:xfrm>
            <a:off x="2533650" y="9832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Top of Screen">
            <a:extLst>
              <a:ext uri="{FF2B5EF4-FFF2-40B4-BE49-F238E27FC236}">
                <a16:creationId xmlns:a16="http://schemas.microsoft.com/office/drawing/2014/main" id="{8A7073EA-CF97-14DC-029D-F674BF1C9B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70" t="640" r="10983" b="95116"/>
          <a:stretch>
            <a:fillRect/>
          </a:stretch>
        </p:blipFill>
        <p:spPr>
          <a:xfrm>
            <a:off x="2810143" y="609022"/>
            <a:ext cx="9686657" cy="304404"/>
          </a:xfrm>
          <a:prstGeom prst="rect">
            <a:avLst/>
          </a:prstGeom>
        </p:spPr>
      </p:pic>
      <p:pic>
        <p:nvPicPr>
          <p:cNvPr id="6" name="Computer border top">
            <a:extLst>
              <a:ext uri="{FF2B5EF4-FFF2-40B4-BE49-F238E27FC236}">
                <a16:creationId xmlns:a16="http://schemas.microsoft.com/office/drawing/2014/main" id="{C9401F53-5372-611A-83C1-1847A92BB4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64838"/>
            <a:ext cx="12523673" cy="393557"/>
          </a:xfrm>
          <a:prstGeom prst="rect">
            <a:avLst/>
          </a:prstGeom>
        </p:spPr>
      </p:pic>
      <p:pic>
        <p:nvPicPr>
          <p:cNvPr id="41" name="FINGER">
            <a:extLst>
              <a:ext uri="{FF2B5EF4-FFF2-40B4-BE49-F238E27FC236}">
                <a16:creationId xmlns:a16="http://schemas.microsoft.com/office/drawing/2014/main" id="{9BA4C11D-D622-1FE4-360F-5134F05DB8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591332">
            <a:off x="3230062" y="1852061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809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0.00208 L 0.04922 0.03935 C 0.05963 0.04884 0.075 0.05394 0.09127 0.05394 C 0.10976 0.05394 0.12448 0.04884 0.13489 0.03935 L 0.18437 -0.00208 " pathEditMode="relative" rAng="0" ptsTypes="AAAAA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8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300"/>
                            </p:stCondLst>
                            <p:childTnLst>
                              <p:par>
                                <p:cTn id="3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96296E-6 L 1.875E-6 -0.45902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3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300"/>
                            </p:stCondLst>
                            <p:childTnLst>
                              <p:par>
                                <p:cTn id="47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22222E-6 L 0.09023 0.04004 C 0.10911 0.04907 0.13737 0.05393 0.16705 0.05393 C 0.20078 0.05393 0.22786 0.04907 0.24674 0.04004 L 0.33724 2.22222E-6 " pathEditMode="relative" rAng="0" ptsTypes="AAAAA"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62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3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800"/>
                            </p:stCondLst>
                            <p:childTnLst>
                              <p:par>
                                <p:cTn id="54" presetID="42" presetClass="path" presetSubtype="0" accel="50000" decel="5000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875E-6 -0.45902 L 1.875E-6 -2.96296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500"/>
                            </p:stCondLst>
                            <p:childTnLst>
                              <p:par>
                                <p:cTn id="6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96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6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21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2600"/>
                            </p:stCondLst>
                            <p:childTnLst>
                              <p:par>
                                <p:cTn id="11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3600"/>
                            </p:stCondLst>
                            <p:childTnLst>
                              <p:par>
                                <p:cTn id="1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6" presetClass="emph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14BDB3-5E38-BED8-63BE-C2BE177A9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Title box left">
            <a:extLst>
              <a:ext uri="{FF2B5EF4-FFF2-40B4-BE49-F238E27FC236}">
                <a16:creationId xmlns:a16="http://schemas.microsoft.com/office/drawing/2014/main" id="{8332B53D-44FB-0914-3DA6-2271839C9266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5D7D582-E4E9-8478-3959-B2FA4B02BE7E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 hidden="1">
              <a:extLst>
                <a:ext uri="{FF2B5EF4-FFF2-40B4-BE49-F238E27FC236}">
                  <a16:creationId xmlns:a16="http://schemas.microsoft.com/office/drawing/2014/main" id="{9C883201-4336-4CD5-618C-BDDA84CA72BF}"/>
                </a:ext>
              </a:extLst>
            </p:cNvPr>
            <p:cNvSpPr txBox="1"/>
            <p:nvPr/>
          </p:nvSpPr>
          <p:spPr>
            <a:xfrm>
              <a:off x="395288" y="1585392"/>
              <a:ext cx="2271712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3200" dirty="0">
                  <a:solidFill>
                    <a:schemeClr val="bg1"/>
                  </a:solidFill>
                </a:rPr>
                <a:t>Home page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480B5E9-462E-0B7D-E293-5DB3D503E67F}"/>
              </a:ext>
            </a:extLst>
          </p:cNvPr>
          <p:cNvSpPr txBox="1"/>
          <p:nvPr/>
        </p:nvSpPr>
        <p:spPr>
          <a:xfrm>
            <a:off x="393192" y="1417320"/>
            <a:ext cx="227171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Page </a:t>
            </a:r>
            <a:r>
              <a:rPr lang="en-GB" sz="3200" dirty="0" err="1">
                <a:solidFill>
                  <a:schemeClr val="bg1"/>
                </a:solidFill>
              </a:rPr>
              <a:t>d’accueil</a:t>
            </a:r>
            <a:endParaRPr lang="en-GB" sz="3200" dirty="0">
              <a:solidFill>
                <a:schemeClr val="bg1"/>
              </a:solidFill>
            </a:endParaRPr>
          </a:p>
        </p:txBody>
      </p:sp>
      <p:pic>
        <p:nvPicPr>
          <p:cNvPr id="13" name="Computer border">
            <a:extLst>
              <a:ext uri="{FF2B5EF4-FFF2-40B4-BE49-F238E27FC236}">
                <a16:creationId xmlns:a16="http://schemas.microsoft.com/office/drawing/2014/main" id="{04649FD7-230A-320E-186F-18FDB01BF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455006"/>
            <a:ext cx="12523673" cy="7171958"/>
          </a:xfrm>
          <a:prstGeom prst="rect">
            <a:avLst/>
          </a:prstGeom>
        </p:spPr>
      </p:pic>
      <p:pic>
        <p:nvPicPr>
          <p:cNvPr id="7" name="Image1">
            <a:extLst>
              <a:ext uri="{FF2B5EF4-FFF2-40B4-BE49-F238E27FC236}">
                <a16:creationId xmlns:a16="http://schemas.microsoft.com/office/drawing/2014/main" id="{2413D386-CC83-B09D-883B-F3F83D9DBA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71216" y="905256"/>
            <a:ext cx="9317736" cy="77515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1A02A5-E027-78A1-4BD0-F3CB8BA096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2204" r="38553"/>
          <a:stretch>
            <a:fillRect/>
          </a:stretch>
        </p:blipFill>
        <p:spPr>
          <a:xfrm>
            <a:off x="2876470" y="3700462"/>
            <a:ext cx="5725512" cy="5463239"/>
          </a:xfrm>
          <a:prstGeom prst="rect">
            <a:avLst/>
          </a:prstGeom>
        </p:spPr>
      </p:pic>
      <p:pic>
        <p:nvPicPr>
          <p:cNvPr id="8" name="FINGER">
            <a:extLst>
              <a:ext uri="{FF2B5EF4-FFF2-40B4-BE49-F238E27FC236}">
                <a16:creationId xmlns:a16="http://schemas.microsoft.com/office/drawing/2014/main" id="{287C380E-9F5E-0422-9761-03E57C05B0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4623701" y="4146852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2">
            <a:extLst>
              <a:ext uri="{FF2B5EF4-FFF2-40B4-BE49-F238E27FC236}">
                <a16:creationId xmlns:a16="http://schemas.microsoft.com/office/drawing/2014/main" id="{0E3927DA-35A1-87A4-DBE8-BF48EA74C0E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871216" y="905256"/>
            <a:ext cx="9317736" cy="9857027"/>
          </a:xfrm>
          <a:prstGeom prst="rect">
            <a:avLst/>
          </a:prstGeom>
        </p:spPr>
      </p:pic>
      <p:pic>
        <p:nvPicPr>
          <p:cNvPr id="11" name="FINGER">
            <a:extLst>
              <a:ext uri="{FF2B5EF4-FFF2-40B4-BE49-F238E27FC236}">
                <a16:creationId xmlns:a16="http://schemas.microsoft.com/office/drawing/2014/main" id="{1E97DA31-7FC9-7791-A0C6-0A507C0B9D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5680203" y="3326473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3">
            <a:extLst>
              <a:ext uri="{FF2B5EF4-FFF2-40B4-BE49-F238E27FC236}">
                <a16:creationId xmlns:a16="http://schemas.microsoft.com/office/drawing/2014/main" id="{5403B419-C25A-4F79-6588-110BF17A963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871216" y="123961"/>
            <a:ext cx="9317736" cy="98570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0BB1D21-7B96-2542-0AAE-CDE034F7129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7698" b="86893"/>
          <a:stretch>
            <a:fillRect/>
          </a:stretch>
        </p:blipFill>
        <p:spPr>
          <a:xfrm>
            <a:off x="2871216" y="1619625"/>
            <a:ext cx="9317736" cy="502022"/>
          </a:xfrm>
          <a:prstGeom prst="rect">
            <a:avLst/>
          </a:prstGeom>
        </p:spPr>
      </p:pic>
      <p:pic>
        <p:nvPicPr>
          <p:cNvPr id="2" name="How-to Guide button" descr="Screens screenshot of a computer&#10;&#10;AI-generated content may be incorrect.">
            <a:extLst>
              <a:ext uri="{FF2B5EF4-FFF2-40B4-BE49-F238E27FC236}">
                <a16:creationId xmlns:a16="http://schemas.microsoft.com/office/drawing/2014/main" id="{1AA9AA32-A238-D7C6-8461-950ED6B1B48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63891" t="93054" b="-51"/>
          <a:stretch>
            <a:fillRect/>
          </a:stretch>
        </p:blipFill>
        <p:spPr>
          <a:xfrm>
            <a:off x="8829368" y="10427654"/>
            <a:ext cx="3362632" cy="495985"/>
          </a:xfrm>
          <a:prstGeom prst="rect">
            <a:avLst/>
          </a:prstGeom>
        </p:spPr>
      </p:pic>
      <p:sp>
        <p:nvSpPr>
          <p:cNvPr id="29" name="Left side cop">
            <a:extLst>
              <a:ext uri="{FF2B5EF4-FFF2-40B4-BE49-F238E27FC236}">
                <a16:creationId xmlns:a16="http://schemas.microsoft.com/office/drawing/2014/main" id="{05025745-322D-7371-A0BC-3BD126C393A5}"/>
              </a:ext>
            </a:extLst>
          </p:cNvPr>
          <p:cNvSpPr txBox="1"/>
          <p:nvPr/>
        </p:nvSpPr>
        <p:spPr>
          <a:xfrm>
            <a:off x="424382" y="2786421"/>
            <a:ext cx="1994968" cy="164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1300" dirty="0"/>
              <a:t>Au centre de la page d’accueil, vous pouvez accéder rapidement à ce </a:t>
            </a:r>
            <a:br>
              <a:rPr lang="fr-FR" sz="1300" dirty="0"/>
            </a:br>
            <a:r>
              <a:rPr lang="fr-FR" sz="1300" dirty="0"/>
              <a:t>qui suit :</a:t>
            </a:r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Formulaires</a:t>
            </a:r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Ressources </a:t>
            </a:r>
            <a:br>
              <a:rPr lang="fr-FR" sz="1300" b="1" dirty="0"/>
            </a:br>
            <a:r>
              <a:rPr lang="fr-FR" sz="1300" b="1" dirty="0"/>
              <a:t>de vente</a:t>
            </a:r>
          </a:p>
        </p:txBody>
      </p:sp>
      <p:pic>
        <p:nvPicPr>
          <p:cNvPr id="4" name="Top Left RBC i360 logo">
            <a:extLst>
              <a:ext uri="{FF2B5EF4-FFF2-40B4-BE49-F238E27FC236}">
                <a16:creationId xmlns:a16="http://schemas.microsoft.com/office/drawing/2014/main" id="{6F8A1E55-7E80-E266-BB4B-89D67A0B8E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sp>
        <p:nvSpPr>
          <p:cNvPr id="5" name="Border cover">
            <a:extLst>
              <a:ext uri="{FF2B5EF4-FFF2-40B4-BE49-F238E27FC236}">
                <a16:creationId xmlns:a16="http://schemas.microsoft.com/office/drawing/2014/main" id="{4C3C7E79-1180-C7EC-989A-CC9B95B46FB6}"/>
              </a:ext>
            </a:extLst>
          </p:cNvPr>
          <p:cNvSpPr/>
          <p:nvPr/>
        </p:nvSpPr>
        <p:spPr>
          <a:xfrm>
            <a:off x="2533650" y="9832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Top of Screen">
            <a:extLst>
              <a:ext uri="{FF2B5EF4-FFF2-40B4-BE49-F238E27FC236}">
                <a16:creationId xmlns:a16="http://schemas.microsoft.com/office/drawing/2014/main" id="{EF0778B7-22F4-E4C9-B13D-E8605E721B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70" t="640" r="10983" b="95116"/>
          <a:stretch>
            <a:fillRect/>
          </a:stretch>
        </p:blipFill>
        <p:spPr>
          <a:xfrm>
            <a:off x="2810143" y="609022"/>
            <a:ext cx="9686657" cy="304404"/>
          </a:xfrm>
          <a:prstGeom prst="rect">
            <a:avLst/>
          </a:prstGeom>
        </p:spPr>
      </p:pic>
      <p:pic>
        <p:nvPicPr>
          <p:cNvPr id="6" name="Computer border top">
            <a:extLst>
              <a:ext uri="{FF2B5EF4-FFF2-40B4-BE49-F238E27FC236}">
                <a16:creationId xmlns:a16="http://schemas.microsoft.com/office/drawing/2014/main" id="{0DE494DF-4573-CE75-468B-9BC1837170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64838"/>
            <a:ext cx="12523673" cy="3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99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">
        <p:fade/>
      </p:transition>
    </mc:Choice>
    <mc:Fallback xmlns=""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00"/>
                            </p:stCondLst>
                            <p:childTnLst>
                              <p:par>
                                <p:cTn id="2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96296E-6 L 1.875E-6 -0.1152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6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96296E-6 L 1.875E-6 -0.1152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6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BE3D9C-660B-6786-1A49-212C14DFA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Title box left">
            <a:extLst>
              <a:ext uri="{FF2B5EF4-FFF2-40B4-BE49-F238E27FC236}">
                <a16:creationId xmlns:a16="http://schemas.microsoft.com/office/drawing/2014/main" id="{BC7E60DE-2CFF-5A45-EDB0-B3A8950A3A4E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14DB118-4672-C62F-BA2C-A8ED0AA4A5D8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A464F66-AE37-8104-63DD-B70DDD2CC2BF}"/>
                </a:ext>
              </a:extLst>
            </p:cNvPr>
            <p:cNvSpPr txBox="1"/>
            <p:nvPr/>
          </p:nvSpPr>
          <p:spPr>
            <a:xfrm>
              <a:off x="395288" y="1417320"/>
              <a:ext cx="2271712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3200" dirty="0">
                  <a:solidFill>
                    <a:schemeClr val="bg1"/>
                  </a:solidFill>
                </a:rPr>
                <a:t>Page </a:t>
              </a:r>
              <a:r>
                <a:rPr lang="en-GB" sz="3200" dirty="0" err="1">
                  <a:solidFill>
                    <a:schemeClr val="bg1"/>
                  </a:solidFill>
                </a:rPr>
                <a:t>d’accueil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Computer border">
            <a:extLst>
              <a:ext uri="{FF2B5EF4-FFF2-40B4-BE49-F238E27FC236}">
                <a16:creationId xmlns:a16="http://schemas.microsoft.com/office/drawing/2014/main" id="{10B42365-BB50-8BF3-39DA-02F967B37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455006"/>
            <a:ext cx="12523673" cy="7171958"/>
          </a:xfrm>
          <a:prstGeom prst="rect">
            <a:avLst/>
          </a:prstGeom>
        </p:spPr>
      </p:pic>
      <p:pic>
        <p:nvPicPr>
          <p:cNvPr id="14" name="Image3">
            <a:extLst>
              <a:ext uri="{FF2B5EF4-FFF2-40B4-BE49-F238E27FC236}">
                <a16:creationId xmlns:a16="http://schemas.microsoft.com/office/drawing/2014/main" id="{41ADEE30-7C8D-2324-F586-D0B0F25C45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71216" y="123961"/>
            <a:ext cx="9317736" cy="9857027"/>
          </a:xfrm>
          <a:prstGeom prst="rect">
            <a:avLst/>
          </a:prstGeom>
        </p:spPr>
      </p:pic>
      <p:pic>
        <p:nvPicPr>
          <p:cNvPr id="7" name="Image3">
            <a:extLst>
              <a:ext uri="{FF2B5EF4-FFF2-40B4-BE49-F238E27FC236}">
                <a16:creationId xmlns:a16="http://schemas.microsoft.com/office/drawing/2014/main" id="{646E75CB-6054-2BE7-2243-AF539C94C1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378" t="67350"/>
          <a:stretch>
            <a:fillRect/>
          </a:stretch>
        </p:blipFill>
        <p:spPr>
          <a:xfrm>
            <a:off x="8963025" y="6524625"/>
            <a:ext cx="3225927" cy="3218238"/>
          </a:xfrm>
          <a:prstGeom prst="rect">
            <a:avLst/>
          </a:prstGeom>
        </p:spPr>
      </p:pic>
      <p:pic>
        <p:nvPicPr>
          <p:cNvPr id="3" name="POINTER" descr="Cursor outline">
            <a:extLst>
              <a:ext uri="{FF2B5EF4-FFF2-40B4-BE49-F238E27FC236}">
                <a16:creationId xmlns:a16="http://schemas.microsoft.com/office/drawing/2014/main" id="{299DD642-967F-EF3F-6529-3051AB9C5A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3901">
            <a:off x="9914499" y="4160224"/>
            <a:ext cx="914400" cy="914400"/>
          </a:xfrm>
          <a:prstGeom prst="rect">
            <a:avLst/>
          </a:prstGeom>
        </p:spPr>
      </p:pic>
      <p:sp>
        <p:nvSpPr>
          <p:cNvPr id="29" name="Left side cop">
            <a:extLst>
              <a:ext uri="{FF2B5EF4-FFF2-40B4-BE49-F238E27FC236}">
                <a16:creationId xmlns:a16="http://schemas.microsoft.com/office/drawing/2014/main" id="{D83FD1E2-D342-D79B-FDD2-27AB826AC6AB}"/>
              </a:ext>
            </a:extLst>
          </p:cNvPr>
          <p:cNvSpPr txBox="1"/>
          <p:nvPr/>
        </p:nvSpPr>
        <p:spPr>
          <a:xfrm>
            <a:off x="424382" y="2786421"/>
            <a:ext cx="1994968" cy="204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1300" dirty="0"/>
              <a:t>Sur le côté droit de l’écran, vous pouvez accéder à :  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Dernières nouvelles </a:t>
            </a:r>
            <a:r>
              <a:rPr lang="fr-FR" sz="1300" dirty="0"/>
              <a:t>sur le Centre de ressources pour les ventes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Soutien</a:t>
            </a:r>
            <a:r>
              <a:rPr lang="fr-FR" sz="1300" dirty="0"/>
              <a:t> en nous contactant ! </a:t>
            </a:r>
            <a:endParaRPr lang="en-US" sz="1300" b="1" dirty="0"/>
          </a:p>
        </p:txBody>
      </p:sp>
      <p:pic>
        <p:nvPicPr>
          <p:cNvPr id="4" name="Top Left RBC i360 logo">
            <a:extLst>
              <a:ext uri="{FF2B5EF4-FFF2-40B4-BE49-F238E27FC236}">
                <a16:creationId xmlns:a16="http://schemas.microsoft.com/office/drawing/2014/main" id="{B603A13C-E56E-A0B8-D966-D76F82B36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sp>
        <p:nvSpPr>
          <p:cNvPr id="5" name="Border cover">
            <a:extLst>
              <a:ext uri="{FF2B5EF4-FFF2-40B4-BE49-F238E27FC236}">
                <a16:creationId xmlns:a16="http://schemas.microsoft.com/office/drawing/2014/main" id="{9F0405EE-9153-C56A-6B25-9D6BE3974D12}"/>
              </a:ext>
            </a:extLst>
          </p:cNvPr>
          <p:cNvSpPr/>
          <p:nvPr/>
        </p:nvSpPr>
        <p:spPr>
          <a:xfrm>
            <a:off x="2533650" y="9832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Top of Screen">
            <a:extLst>
              <a:ext uri="{FF2B5EF4-FFF2-40B4-BE49-F238E27FC236}">
                <a16:creationId xmlns:a16="http://schemas.microsoft.com/office/drawing/2014/main" id="{4A6DFEEC-F9E5-79A1-FDCB-5F342A128C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70" t="640" r="10983" b="95116"/>
          <a:stretch>
            <a:fillRect/>
          </a:stretch>
        </p:blipFill>
        <p:spPr>
          <a:xfrm>
            <a:off x="2810143" y="609022"/>
            <a:ext cx="9686657" cy="304404"/>
          </a:xfrm>
          <a:prstGeom prst="rect">
            <a:avLst/>
          </a:prstGeom>
        </p:spPr>
      </p:pic>
      <p:pic>
        <p:nvPicPr>
          <p:cNvPr id="6" name="Computer border top">
            <a:extLst>
              <a:ext uri="{FF2B5EF4-FFF2-40B4-BE49-F238E27FC236}">
                <a16:creationId xmlns:a16="http://schemas.microsoft.com/office/drawing/2014/main" id="{09C0B787-9587-62E5-580B-EBE1DB82EC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64838"/>
            <a:ext cx="12523673" cy="3935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EF5B5A-AE7A-0652-4CDF-1BD370A2695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698" b="86893"/>
          <a:stretch>
            <a:fillRect/>
          </a:stretch>
        </p:blipFill>
        <p:spPr>
          <a:xfrm>
            <a:off x="2871216" y="829056"/>
            <a:ext cx="9317736" cy="50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24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7000">
        <p159:morph option="byObject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0046 L 0.0474 0.09005 C 0.05794 0.1088 0.06393 0.1375 0.06393 0.1669 C 0.06393 0.20139 0.05794 0.22824 0.0474 0.24722 L -1.04167E-6 0.33912 " pathEditMode="relative" rAng="5400000" ptsTypes="AAAAA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3" y="1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1.875E-6 0.11343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7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7 L 2.08333E-6 0.11343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7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59259E-6 L 1.875E-6 0.1134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BF85F8-2556-427C-C68B-4BE99E548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Title box left">
            <a:extLst>
              <a:ext uri="{FF2B5EF4-FFF2-40B4-BE49-F238E27FC236}">
                <a16:creationId xmlns:a16="http://schemas.microsoft.com/office/drawing/2014/main" id="{6245F1CB-37B5-4806-71B2-003E14578774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E36D97-6442-1B62-6FCF-92D991994246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9AAF08B-E7C0-37BA-8F64-524620EE1424}"/>
                </a:ext>
              </a:extLst>
            </p:cNvPr>
            <p:cNvSpPr txBox="1"/>
            <p:nvPr/>
          </p:nvSpPr>
          <p:spPr>
            <a:xfrm>
              <a:off x="395288" y="1393062"/>
              <a:ext cx="2271712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CA" sz="3200" dirty="0">
                  <a:solidFill>
                    <a:schemeClr val="bg1"/>
                  </a:solidFill>
                </a:rPr>
                <a:t>Barre de navigation</a:t>
              </a:r>
            </a:p>
          </p:txBody>
        </p:sp>
      </p:grpSp>
      <p:pic>
        <p:nvPicPr>
          <p:cNvPr id="13" name="Computer border">
            <a:extLst>
              <a:ext uri="{FF2B5EF4-FFF2-40B4-BE49-F238E27FC236}">
                <a16:creationId xmlns:a16="http://schemas.microsoft.com/office/drawing/2014/main" id="{8368F37C-F93E-29F3-98D2-FC70FC710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455006"/>
            <a:ext cx="12523673" cy="7171958"/>
          </a:xfrm>
          <a:prstGeom prst="rect">
            <a:avLst/>
          </a:prstGeom>
        </p:spPr>
      </p:pic>
      <p:pic>
        <p:nvPicPr>
          <p:cNvPr id="14" name="Image3">
            <a:extLst>
              <a:ext uri="{FF2B5EF4-FFF2-40B4-BE49-F238E27FC236}">
                <a16:creationId xmlns:a16="http://schemas.microsoft.com/office/drawing/2014/main" id="{2044A99A-45D0-42A6-BF68-9F2ACCEDBC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71216" y="905256"/>
            <a:ext cx="9317736" cy="9857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B33C7E-B3E6-86C8-6A71-A2BFEE06CF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698" b="86893"/>
          <a:stretch>
            <a:fillRect/>
          </a:stretch>
        </p:blipFill>
        <p:spPr>
          <a:xfrm>
            <a:off x="2871216" y="1619625"/>
            <a:ext cx="9317736" cy="502022"/>
          </a:xfrm>
          <a:prstGeom prst="rect">
            <a:avLst/>
          </a:prstGeom>
        </p:spPr>
      </p:pic>
      <p:pic>
        <p:nvPicPr>
          <p:cNvPr id="10" name="FINGER">
            <a:extLst>
              <a:ext uri="{FF2B5EF4-FFF2-40B4-BE49-F238E27FC236}">
                <a16:creationId xmlns:a16="http://schemas.microsoft.com/office/drawing/2014/main" id="{0C30CE50-1CAC-BC98-B012-A017B9171B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4208371" y="1812570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C7C15807-435F-5FF2-26C0-F13D5506D272}"/>
              </a:ext>
            </a:extLst>
          </p:cNvPr>
          <p:cNvGrpSpPr/>
          <p:nvPr/>
        </p:nvGrpSpPr>
        <p:grpSpPr>
          <a:xfrm>
            <a:off x="2871216" y="1619625"/>
            <a:ext cx="9317736" cy="3215230"/>
            <a:chOff x="2871216" y="1619625"/>
            <a:chExt cx="9317736" cy="321523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104DC91-E0CB-15A5-6B4B-CEF131A99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7698" b="84418"/>
            <a:stretch>
              <a:fillRect/>
            </a:stretch>
          </p:blipFill>
          <p:spPr>
            <a:xfrm>
              <a:off x="2871216" y="1619625"/>
              <a:ext cx="9317736" cy="73168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FC0764F-4177-7527-C9E7-AE100E8C8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896" t="1" r="680" b="849"/>
            <a:stretch>
              <a:fillRect/>
            </a:stretch>
          </p:blipFill>
          <p:spPr>
            <a:xfrm>
              <a:off x="3588656" y="1912619"/>
              <a:ext cx="2776538" cy="2922236"/>
            </a:xfrm>
            <a:prstGeom prst="rect">
              <a:avLst/>
            </a:prstGeom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" name="How-to Guide button" descr="Screens screenshot of a computer&#10;&#10;AI-generated content may be incorrect.">
            <a:extLst>
              <a:ext uri="{FF2B5EF4-FFF2-40B4-BE49-F238E27FC236}">
                <a16:creationId xmlns:a16="http://schemas.microsoft.com/office/drawing/2014/main" id="{B53C98FD-708F-E38F-1972-6F4DA33019D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3891" t="93054" b="-51"/>
          <a:stretch>
            <a:fillRect/>
          </a:stretch>
        </p:blipFill>
        <p:spPr>
          <a:xfrm>
            <a:off x="8829368" y="10427654"/>
            <a:ext cx="3362632" cy="495985"/>
          </a:xfrm>
          <a:prstGeom prst="rect">
            <a:avLst/>
          </a:prstGeom>
        </p:spPr>
      </p:pic>
      <p:sp>
        <p:nvSpPr>
          <p:cNvPr id="29" name="Left side cop">
            <a:extLst>
              <a:ext uri="{FF2B5EF4-FFF2-40B4-BE49-F238E27FC236}">
                <a16:creationId xmlns:a16="http://schemas.microsoft.com/office/drawing/2014/main" id="{CF6F24BE-26DE-25C7-192F-408AF40EB932}"/>
              </a:ext>
            </a:extLst>
          </p:cNvPr>
          <p:cNvSpPr txBox="1"/>
          <p:nvPr/>
        </p:nvSpPr>
        <p:spPr>
          <a:xfrm>
            <a:off x="85725" y="2786421"/>
            <a:ext cx="2477643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1300" dirty="0"/>
              <a:t>L’onglet </a:t>
            </a:r>
            <a:r>
              <a:rPr lang="fr-FR" sz="1300" b="1" dirty="0"/>
              <a:t>Rapports</a:t>
            </a:r>
            <a:r>
              <a:rPr lang="fr-FR" sz="1300" dirty="0"/>
              <a:t> vous donne accès à tous les rapports :  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 Nouvelles affaires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 Liste des clients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 Polices en danger de déchéance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 Renouvellement, expiration ou transformation police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 Modifications, avenants et exclusions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 Permis et rapports d’E&amp;O  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 Relevés et rapports de rémunération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Exigences en suspens </a:t>
            </a:r>
          </a:p>
        </p:txBody>
      </p:sp>
      <p:pic>
        <p:nvPicPr>
          <p:cNvPr id="4" name="Top Left RBC i360 logo">
            <a:extLst>
              <a:ext uri="{FF2B5EF4-FFF2-40B4-BE49-F238E27FC236}">
                <a16:creationId xmlns:a16="http://schemas.microsoft.com/office/drawing/2014/main" id="{D9B7137C-BF9E-5981-FF06-B0C3B66DC3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sp>
        <p:nvSpPr>
          <p:cNvPr id="5" name="Border cover">
            <a:extLst>
              <a:ext uri="{FF2B5EF4-FFF2-40B4-BE49-F238E27FC236}">
                <a16:creationId xmlns:a16="http://schemas.microsoft.com/office/drawing/2014/main" id="{55E0C6CF-189A-A34B-79FF-B8D5DE54F209}"/>
              </a:ext>
            </a:extLst>
          </p:cNvPr>
          <p:cNvSpPr/>
          <p:nvPr/>
        </p:nvSpPr>
        <p:spPr>
          <a:xfrm>
            <a:off x="2533650" y="9832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Top of Screen">
            <a:extLst>
              <a:ext uri="{FF2B5EF4-FFF2-40B4-BE49-F238E27FC236}">
                <a16:creationId xmlns:a16="http://schemas.microsoft.com/office/drawing/2014/main" id="{D5D72523-D61D-BCB9-6392-7C95F61CF8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70" t="640" r="10983" b="95116"/>
          <a:stretch>
            <a:fillRect/>
          </a:stretch>
        </p:blipFill>
        <p:spPr>
          <a:xfrm>
            <a:off x="2810143" y="609022"/>
            <a:ext cx="9686657" cy="304404"/>
          </a:xfrm>
          <a:prstGeom prst="rect">
            <a:avLst/>
          </a:prstGeom>
        </p:spPr>
      </p:pic>
      <p:pic>
        <p:nvPicPr>
          <p:cNvPr id="6" name="Computer border top">
            <a:extLst>
              <a:ext uri="{FF2B5EF4-FFF2-40B4-BE49-F238E27FC236}">
                <a16:creationId xmlns:a16="http://schemas.microsoft.com/office/drawing/2014/main" id="{CA0A3F5D-2DC4-9764-8215-829D3647F3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64838"/>
            <a:ext cx="12523673" cy="3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5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F52A76-CEAE-3F58-17D9-F5616332E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Title box left">
            <a:extLst>
              <a:ext uri="{FF2B5EF4-FFF2-40B4-BE49-F238E27FC236}">
                <a16:creationId xmlns:a16="http://schemas.microsoft.com/office/drawing/2014/main" id="{4EC574E8-604E-12CD-44C3-033F4545837D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6A79D71-E9B1-3AFA-5496-0A500B22553E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7B4671F-42BD-764D-D94C-02D39E720AB5}"/>
                </a:ext>
              </a:extLst>
            </p:cNvPr>
            <p:cNvSpPr txBox="1"/>
            <p:nvPr/>
          </p:nvSpPr>
          <p:spPr>
            <a:xfrm>
              <a:off x="395288" y="1393062"/>
              <a:ext cx="2271712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CA" sz="3200" dirty="0">
                  <a:solidFill>
                    <a:schemeClr val="bg1"/>
                  </a:solidFill>
                </a:rPr>
                <a:t>Barre de navigation</a:t>
              </a:r>
            </a:p>
          </p:txBody>
        </p:sp>
      </p:grpSp>
      <p:pic>
        <p:nvPicPr>
          <p:cNvPr id="13" name="Computer border">
            <a:extLst>
              <a:ext uri="{FF2B5EF4-FFF2-40B4-BE49-F238E27FC236}">
                <a16:creationId xmlns:a16="http://schemas.microsoft.com/office/drawing/2014/main" id="{8E2A6FE1-5674-5BD6-9703-A10060566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455006"/>
            <a:ext cx="12523673" cy="7171958"/>
          </a:xfrm>
          <a:prstGeom prst="rect">
            <a:avLst/>
          </a:prstGeom>
        </p:spPr>
      </p:pic>
      <p:pic>
        <p:nvPicPr>
          <p:cNvPr id="14" name="Image3">
            <a:extLst>
              <a:ext uri="{FF2B5EF4-FFF2-40B4-BE49-F238E27FC236}">
                <a16:creationId xmlns:a16="http://schemas.microsoft.com/office/drawing/2014/main" id="{02611B04-BF8B-B810-F36D-41463AFF71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71216" y="905256"/>
            <a:ext cx="9317736" cy="9857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67349F-E56B-8133-46BB-EF028EE9AD2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698" b="86893"/>
          <a:stretch>
            <a:fillRect/>
          </a:stretch>
        </p:blipFill>
        <p:spPr>
          <a:xfrm>
            <a:off x="2871216" y="1619625"/>
            <a:ext cx="9317736" cy="502022"/>
          </a:xfrm>
          <a:prstGeom prst="rect">
            <a:avLst/>
          </a:prstGeom>
        </p:spPr>
      </p:pic>
      <p:pic>
        <p:nvPicPr>
          <p:cNvPr id="10" name="FINGER">
            <a:extLst>
              <a:ext uri="{FF2B5EF4-FFF2-40B4-BE49-F238E27FC236}">
                <a16:creationId xmlns:a16="http://schemas.microsoft.com/office/drawing/2014/main" id="{8103C014-7EF5-1325-87A7-9CA20653A4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6264703" y="1860068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0B0B7CB-439E-B135-F563-E25068865AB7}"/>
              </a:ext>
            </a:extLst>
          </p:cNvPr>
          <p:cNvGrpSpPr/>
          <p:nvPr/>
        </p:nvGrpSpPr>
        <p:grpSpPr>
          <a:xfrm>
            <a:off x="2874264" y="1619624"/>
            <a:ext cx="9317736" cy="1053237"/>
            <a:chOff x="2874264" y="1619624"/>
            <a:chExt cx="9317736" cy="105323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8B78824-3F4B-2EE3-96F0-1931C1E74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7698" b="84266"/>
            <a:stretch>
              <a:fillRect/>
            </a:stretch>
          </p:blipFill>
          <p:spPr>
            <a:xfrm>
              <a:off x="2874264" y="1619626"/>
              <a:ext cx="9317736" cy="74575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0536019-2AE8-8D8E-29B8-A82F6FDE7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6310" t="7698" r="68234" b="80953"/>
            <a:stretch>
              <a:fillRect/>
            </a:stretch>
          </p:blipFill>
          <p:spPr>
            <a:xfrm>
              <a:off x="4387850" y="1619624"/>
              <a:ext cx="1440194" cy="1053237"/>
            </a:xfrm>
            <a:prstGeom prst="rect">
              <a:avLst/>
            </a:prstGeom>
          </p:spPr>
        </p:pic>
      </p:grpSp>
      <p:pic>
        <p:nvPicPr>
          <p:cNvPr id="17" name="Image5">
            <a:extLst>
              <a:ext uri="{FF2B5EF4-FFF2-40B4-BE49-F238E27FC236}">
                <a16:creationId xmlns:a16="http://schemas.microsoft.com/office/drawing/2014/main" id="{8AD579F4-E1A6-27F8-7D80-7A95349635E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871216" y="905256"/>
            <a:ext cx="9317736" cy="98720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D4D367E-47B0-7689-E185-5FD780F2A1C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7698" b="80953"/>
          <a:stretch>
            <a:fillRect/>
          </a:stretch>
        </p:blipFill>
        <p:spPr>
          <a:xfrm>
            <a:off x="2871216" y="1619625"/>
            <a:ext cx="9317736" cy="1053236"/>
          </a:xfrm>
          <a:prstGeom prst="rect">
            <a:avLst/>
          </a:prstGeom>
        </p:spPr>
      </p:pic>
      <p:pic>
        <p:nvPicPr>
          <p:cNvPr id="20" name="FINGER">
            <a:extLst>
              <a:ext uri="{FF2B5EF4-FFF2-40B4-BE49-F238E27FC236}">
                <a16:creationId xmlns:a16="http://schemas.microsoft.com/office/drawing/2014/main" id="{1DFCF909-DA96-5021-3C4E-B5F182B319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5576399" y="2500247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6">
            <a:extLst>
              <a:ext uri="{FF2B5EF4-FFF2-40B4-BE49-F238E27FC236}">
                <a16:creationId xmlns:a16="http://schemas.microsoft.com/office/drawing/2014/main" id="{48CD2041-D686-1041-D08C-1A2D46D3C61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2871216" y="905256"/>
            <a:ext cx="9317736" cy="94525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09AE624-5E97-FC75-80E8-A6450898AEA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5071" b="83321"/>
          <a:stretch>
            <a:fillRect/>
          </a:stretch>
        </p:blipFill>
        <p:spPr>
          <a:xfrm>
            <a:off x="2871216" y="1619627"/>
            <a:ext cx="9317736" cy="1077218"/>
          </a:xfrm>
          <a:prstGeom prst="rect">
            <a:avLst/>
          </a:prstGeom>
        </p:spPr>
      </p:pic>
      <p:pic>
        <p:nvPicPr>
          <p:cNvPr id="15" name="FINGER">
            <a:extLst>
              <a:ext uri="{FF2B5EF4-FFF2-40B4-BE49-F238E27FC236}">
                <a16:creationId xmlns:a16="http://schemas.microsoft.com/office/drawing/2014/main" id="{20F03E0D-88D5-8443-3A7D-3AB4C32E76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5425532" y="2180058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How-to Guide button" descr="Screens screenshot of a computer&#10;&#10;AI-generated content may be incorrect.">
            <a:extLst>
              <a:ext uri="{FF2B5EF4-FFF2-40B4-BE49-F238E27FC236}">
                <a16:creationId xmlns:a16="http://schemas.microsoft.com/office/drawing/2014/main" id="{554337BE-D319-76E6-8599-ED938EBCC29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63891" t="93054" b="-51"/>
          <a:stretch>
            <a:fillRect/>
          </a:stretch>
        </p:blipFill>
        <p:spPr>
          <a:xfrm>
            <a:off x="8829368" y="10427654"/>
            <a:ext cx="3362632" cy="495985"/>
          </a:xfrm>
          <a:prstGeom prst="rect">
            <a:avLst/>
          </a:prstGeom>
        </p:spPr>
      </p:pic>
      <p:sp>
        <p:nvSpPr>
          <p:cNvPr id="29" name="Left side cop">
            <a:extLst>
              <a:ext uri="{FF2B5EF4-FFF2-40B4-BE49-F238E27FC236}">
                <a16:creationId xmlns:a16="http://schemas.microsoft.com/office/drawing/2014/main" id="{6CDC470A-8E0E-A250-1548-9F9133229FEF}"/>
              </a:ext>
            </a:extLst>
          </p:cNvPr>
          <p:cNvSpPr txBox="1"/>
          <p:nvPr/>
        </p:nvSpPr>
        <p:spPr>
          <a:xfrm>
            <a:off x="424382" y="2786421"/>
            <a:ext cx="1994968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1300" dirty="0"/>
              <a:t>L’onglet </a:t>
            </a:r>
            <a:r>
              <a:rPr lang="fr-FR" sz="1300" b="1" dirty="0"/>
              <a:t>Renseignements sur le conseiller</a:t>
            </a:r>
            <a:r>
              <a:rPr lang="fr-FR" sz="1300" dirty="0"/>
              <a:t> vous donne deux options : </a:t>
            </a:r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Hiérarchie du conseiller</a:t>
            </a:r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Recherche de conseiller</a:t>
            </a:r>
          </a:p>
        </p:txBody>
      </p:sp>
      <p:pic>
        <p:nvPicPr>
          <p:cNvPr id="4" name="Top Left RBC i360 logo">
            <a:extLst>
              <a:ext uri="{FF2B5EF4-FFF2-40B4-BE49-F238E27FC236}">
                <a16:creationId xmlns:a16="http://schemas.microsoft.com/office/drawing/2014/main" id="{66DD9000-AA97-C890-4DA9-C3D89A648F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sp>
        <p:nvSpPr>
          <p:cNvPr id="5" name="Border cover">
            <a:extLst>
              <a:ext uri="{FF2B5EF4-FFF2-40B4-BE49-F238E27FC236}">
                <a16:creationId xmlns:a16="http://schemas.microsoft.com/office/drawing/2014/main" id="{51FDF2B4-F6C7-D26F-2019-8AF2484BDF56}"/>
              </a:ext>
            </a:extLst>
          </p:cNvPr>
          <p:cNvSpPr/>
          <p:nvPr/>
        </p:nvSpPr>
        <p:spPr>
          <a:xfrm>
            <a:off x="2533650" y="9832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Top of Screen">
            <a:extLst>
              <a:ext uri="{FF2B5EF4-FFF2-40B4-BE49-F238E27FC236}">
                <a16:creationId xmlns:a16="http://schemas.microsoft.com/office/drawing/2014/main" id="{66A1B624-D6BA-9611-15A8-CE74BABF03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70" t="640" r="10983" b="95116"/>
          <a:stretch>
            <a:fillRect/>
          </a:stretch>
        </p:blipFill>
        <p:spPr>
          <a:xfrm>
            <a:off x="2810143" y="609022"/>
            <a:ext cx="9686657" cy="304404"/>
          </a:xfrm>
          <a:prstGeom prst="rect">
            <a:avLst/>
          </a:prstGeom>
        </p:spPr>
      </p:pic>
      <p:pic>
        <p:nvPicPr>
          <p:cNvPr id="6" name="Computer border top">
            <a:extLst>
              <a:ext uri="{FF2B5EF4-FFF2-40B4-BE49-F238E27FC236}">
                <a16:creationId xmlns:a16="http://schemas.microsoft.com/office/drawing/2014/main" id="{242835C5-4C3D-87F2-6E99-DA1D43ED7A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64838"/>
            <a:ext cx="12523673" cy="3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50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">
        <p:fade/>
      </p:transition>
    </mc:Choice>
    <mc:Fallback xmlns=""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7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9B97D7-97C1-DA60-2D22-61AFB7DA8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Title box left">
            <a:extLst>
              <a:ext uri="{FF2B5EF4-FFF2-40B4-BE49-F238E27FC236}">
                <a16:creationId xmlns:a16="http://schemas.microsoft.com/office/drawing/2014/main" id="{353FC9C0-1498-C31B-06A6-F6B9A89F3168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41604E0-A442-606B-C975-7AD7F753BA30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A61BF00-859A-11D4-C1DA-B526485DA78C}"/>
                </a:ext>
              </a:extLst>
            </p:cNvPr>
            <p:cNvSpPr txBox="1"/>
            <p:nvPr/>
          </p:nvSpPr>
          <p:spPr>
            <a:xfrm>
              <a:off x="395288" y="1393062"/>
              <a:ext cx="2271712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3200" dirty="0">
                  <a:solidFill>
                    <a:srgbClr val="FFFFFF"/>
                  </a:solidFill>
                  <a:latin typeface="Roboto Light" panose="02000000000000000000" pitchFamily="2" charset="0"/>
                </a:rPr>
                <a:t>Barre de navigation</a:t>
              </a:r>
              <a:endParaRPr lang="en-US" dirty="0"/>
            </a:p>
          </p:txBody>
        </p:sp>
      </p:grpSp>
      <p:pic>
        <p:nvPicPr>
          <p:cNvPr id="13" name="Computer border">
            <a:extLst>
              <a:ext uri="{FF2B5EF4-FFF2-40B4-BE49-F238E27FC236}">
                <a16:creationId xmlns:a16="http://schemas.microsoft.com/office/drawing/2014/main" id="{3A0DD601-FC9D-38CC-7F87-F8BA944C0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455006"/>
            <a:ext cx="12523673" cy="7171958"/>
          </a:xfrm>
          <a:prstGeom prst="rect">
            <a:avLst/>
          </a:prstGeom>
        </p:spPr>
      </p:pic>
      <p:pic>
        <p:nvPicPr>
          <p:cNvPr id="22" name="Image1">
            <a:extLst>
              <a:ext uri="{FF2B5EF4-FFF2-40B4-BE49-F238E27FC236}">
                <a16:creationId xmlns:a16="http://schemas.microsoft.com/office/drawing/2014/main" id="{01202744-223E-B659-69E4-6A936730C2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71216" y="905256"/>
            <a:ext cx="9317736" cy="94525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9A6C33-C812-D063-A9AE-4845273B7F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071" b="83321"/>
          <a:stretch>
            <a:fillRect/>
          </a:stretch>
        </p:blipFill>
        <p:spPr>
          <a:xfrm>
            <a:off x="2871216" y="1619627"/>
            <a:ext cx="9317736" cy="1077218"/>
          </a:xfrm>
          <a:prstGeom prst="rect">
            <a:avLst/>
          </a:prstGeom>
        </p:spPr>
      </p:pic>
      <p:pic>
        <p:nvPicPr>
          <p:cNvPr id="3" name="FINGER">
            <a:extLst>
              <a:ext uri="{FF2B5EF4-FFF2-40B4-BE49-F238E27FC236}">
                <a16:creationId xmlns:a16="http://schemas.microsoft.com/office/drawing/2014/main" id="{410B7483-4C3D-1E27-9B4B-DB26067B1E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7921677" y="1872062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2">
            <a:extLst>
              <a:ext uri="{FF2B5EF4-FFF2-40B4-BE49-F238E27FC236}">
                <a16:creationId xmlns:a16="http://schemas.microsoft.com/office/drawing/2014/main" id="{8F84BB76-51C1-D592-5010-580FDDFBE9F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-132" b="34521"/>
          <a:stretch>
            <a:fillRect/>
          </a:stretch>
        </p:blipFill>
        <p:spPr>
          <a:xfrm>
            <a:off x="2873263" y="895424"/>
            <a:ext cx="9317736" cy="62023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9146C3-9E26-98AF-ABE4-9DDBA674E57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7697" b="77597"/>
          <a:stretch>
            <a:fillRect/>
          </a:stretch>
        </p:blipFill>
        <p:spPr>
          <a:xfrm>
            <a:off x="2871216" y="1619627"/>
            <a:ext cx="9317736" cy="1364795"/>
          </a:xfrm>
          <a:prstGeom prst="rect">
            <a:avLst/>
          </a:prstGeom>
        </p:spPr>
      </p:pic>
      <p:pic>
        <p:nvPicPr>
          <p:cNvPr id="11" name="FINGER">
            <a:extLst>
              <a:ext uri="{FF2B5EF4-FFF2-40B4-BE49-F238E27FC236}">
                <a16:creationId xmlns:a16="http://schemas.microsoft.com/office/drawing/2014/main" id="{5267582E-64D8-0F9D-6C6E-A4A942CA45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7249749" y="2218777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FINGER">
            <a:extLst>
              <a:ext uri="{FF2B5EF4-FFF2-40B4-BE49-F238E27FC236}">
                <a16:creationId xmlns:a16="http://schemas.microsoft.com/office/drawing/2014/main" id="{8050D646-86C9-7779-FF71-B0C3A633AE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7401826" y="5173608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3">
            <a:extLst>
              <a:ext uri="{FF2B5EF4-FFF2-40B4-BE49-F238E27FC236}">
                <a16:creationId xmlns:a16="http://schemas.microsoft.com/office/drawing/2014/main" id="{529C2EDB-97E1-D274-3C24-CF83179D5E3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871216" y="905256"/>
            <a:ext cx="9317736" cy="9857026"/>
          </a:xfrm>
          <a:prstGeom prst="rect">
            <a:avLst/>
          </a:prstGeom>
        </p:spPr>
      </p:pic>
      <p:pic>
        <p:nvPicPr>
          <p:cNvPr id="21" name="POINTER" descr="Cursor outline">
            <a:extLst>
              <a:ext uri="{FF2B5EF4-FFF2-40B4-BE49-F238E27FC236}">
                <a16:creationId xmlns:a16="http://schemas.microsoft.com/office/drawing/2014/main" id="{4074DD3D-2AE0-D22A-0206-4D28ADA780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83901">
            <a:off x="4016046" y="5561828"/>
            <a:ext cx="914400" cy="914400"/>
          </a:xfrm>
          <a:prstGeom prst="rect">
            <a:avLst/>
          </a:prstGeom>
        </p:spPr>
      </p:pic>
      <p:pic>
        <p:nvPicPr>
          <p:cNvPr id="23" name="FINGER">
            <a:extLst>
              <a:ext uri="{FF2B5EF4-FFF2-40B4-BE49-F238E27FC236}">
                <a16:creationId xmlns:a16="http://schemas.microsoft.com/office/drawing/2014/main" id="{F8080930-A4F9-3CDD-81DD-ACD01CC0FD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4521774" y="5173607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3">
            <a:extLst>
              <a:ext uri="{FF2B5EF4-FFF2-40B4-BE49-F238E27FC236}">
                <a16:creationId xmlns:a16="http://schemas.microsoft.com/office/drawing/2014/main" id="{6F38A84D-88B8-9380-0A8E-1234A499E4B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2871216" y="905256"/>
            <a:ext cx="9317736" cy="985702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B01A79B-8992-1148-162C-2047DF589651}"/>
              </a:ext>
            </a:extLst>
          </p:cNvPr>
          <p:cNvGrpSpPr/>
          <p:nvPr/>
        </p:nvGrpSpPr>
        <p:grpSpPr>
          <a:xfrm>
            <a:off x="2871216" y="1587639"/>
            <a:ext cx="9317736" cy="1396721"/>
            <a:chOff x="2871216" y="1587639"/>
            <a:chExt cx="9317736" cy="139672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070F7C0-DD2A-69E7-DBB0-04070A819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7353" b="77597"/>
            <a:stretch>
              <a:fillRect/>
            </a:stretch>
          </p:blipFill>
          <p:spPr>
            <a:xfrm>
              <a:off x="2871216" y="1587639"/>
              <a:ext cx="9317736" cy="139672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4CD1D86-96F3-FA87-2989-331963A6C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38312" t="7353" r="32895" b="77597"/>
            <a:stretch>
              <a:fillRect/>
            </a:stretch>
          </p:blipFill>
          <p:spPr>
            <a:xfrm>
              <a:off x="6440992" y="1587639"/>
              <a:ext cx="2682911" cy="1396721"/>
            </a:xfrm>
            <a:prstGeom prst="rect">
              <a:avLst/>
            </a:prstGeom>
          </p:spPr>
        </p:pic>
      </p:grpSp>
      <p:pic>
        <p:nvPicPr>
          <p:cNvPr id="26" name="button:sales tools living ben">
            <a:extLst>
              <a:ext uri="{FF2B5EF4-FFF2-40B4-BE49-F238E27FC236}">
                <a16:creationId xmlns:a16="http://schemas.microsoft.com/office/drawing/2014/main" id="{6ED5147C-604C-B1AF-C6FF-3F6FB45BADAA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40" r="447"/>
          <a:stretch>
            <a:fillRect/>
          </a:stretch>
        </p:blipFill>
        <p:spPr>
          <a:xfrm>
            <a:off x="3414442" y="6362044"/>
            <a:ext cx="1873441" cy="350597"/>
          </a:xfrm>
          <a:prstGeom prst="rect">
            <a:avLst/>
          </a:prstGeom>
        </p:spPr>
      </p:pic>
      <p:pic>
        <p:nvPicPr>
          <p:cNvPr id="28" name="FINGER">
            <a:extLst>
              <a:ext uri="{FF2B5EF4-FFF2-40B4-BE49-F238E27FC236}">
                <a16:creationId xmlns:a16="http://schemas.microsoft.com/office/drawing/2014/main" id="{A86AD2C1-C91F-DA85-8806-EE344DE099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4077293" y="6488979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4C5FC214-B843-9665-D229-FD470B8B1EB0}"/>
              </a:ext>
            </a:extLst>
          </p:cNvPr>
          <p:cNvGrpSpPr/>
          <p:nvPr/>
        </p:nvGrpSpPr>
        <p:grpSpPr>
          <a:xfrm>
            <a:off x="2880360" y="892556"/>
            <a:ext cx="9317736" cy="6172718"/>
            <a:chOff x="2880360" y="892556"/>
            <a:chExt cx="9317736" cy="6172718"/>
          </a:xfrm>
        </p:grpSpPr>
        <p:sp>
          <p:nvSpPr>
            <p:cNvPr id="31" name="Shade">
              <a:extLst>
                <a:ext uri="{FF2B5EF4-FFF2-40B4-BE49-F238E27FC236}">
                  <a16:creationId xmlns:a16="http://schemas.microsoft.com/office/drawing/2014/main" id="{FD6A66EC-EB24-52E1-5522-254C50144ACE}"/>
                </a:ext>
              </a:extLst>
            </p:cNvPr>
            <p:cNvSpPr/>
            <p:nvPr/>
          </p:nvSpPr>
          <p:spPr>
            <a:xfrm>
              <a:off x="2880360" y="892556"/>
              <a:ext cx="9317736" cy="6172718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Image4">
              <a:extLst>
                <a:ext uri="{FF2B5EF4-FFF2-40B4-BE49-F238E27FC236}">
                  <a16:creationId xmlns:a16="http://schemas.microsoft.com/office/drawing/2014/main" id="{2222E3E8-72B4-E04A-8ECA-D0D217D6D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/>
            <a:stretch/>
          </p:blipFill>
          <p:spPr>
            <a:xfrm>
              <a:off x="5260783" y="3049295"/>
              <a:ext cx="4556890" cy="2671492"/>
            </a:xfrm>
            <a:prstGeom prst="rect">
              <a:avLst/>
            </a:prstGeom>
          </p:spPr>
        </p:pic>
      </p:grpSp>
      <p:pic>
        <p:nvPicPr>
          <p:cNvPr id="33" name="Button">
            <a:extLst>
              <a:ext uri="{FF2B5EF4-FFF2-40B4-BE49-F238E27FC236}">
                <a16:creationId xmlns:a16="http://schemas.microsoft.com/office/drawing/2014/main" id="{B8713343-8227-49F0-F446-FD95BEA2732F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4153" r="4153"/>
          <a:stretch/>
        </p:blipFill>
        <p:spPr>
          <a:xfrm>
            <a:off x="8759963" y="5090636"/>
            <a:ext cx="824174" cy="435995"/>
          </a:xfrm>
          <a:prstGeom prst="rect">
            <a:avLst/>
          </a:prstGeom>
        </p:spPr>
      </p:pic>
      <p:pic>
        <p:nvPicPr>
          <p:cNvPr id="34" name="FINGER">
            <a:extLst>
              <a:ext uri="{FF2B5EF4-FFF2-40B4-BE49-F238E27FC236}">
                <a16:creationId xmlns:a16="http://schemas.microsoft.com/office/drawing/2014/main" id="{2DBF85B2-3DD0-2057-41A9-38011DC9A7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9275323" y="5194432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5">
            <a:extLst>
              <a:ext uri="{FF2B5EF4-FFF2-40B4-BE49-F238E27FC236}">
                <a16:creationId xmlns:a16="http://schemas.microsoft.com/office/drawing/2014/main" id="{04A0F137-3B15-7810-4607-B8643657EB3E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2871216" y="905256"/>
            <a:ext cx="9317736" cy="7392030"/>
          </a:xfrm>
          <a:prstGeom prst="rect">
            <a:avLst/>
          </a:prstGeom>
        </p:spPr>
      </p:pic>
      <p:pic>
        <p:nvPicPr>
          <p:cNvPr id="36" name="POINTER" descr="Cursor outline">
            <a:extLst>
              <a:ext uri="{FF2B5EF4-FFF2-40B4-BE49-F238E27FC236}">
                <a16:creationId xmlns:a16="http://schemas.microsoft.com/office/drawing/2014/main" id="{B6EBD2E3-9962-B6E3-0FDD-D168497DF2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083901">
            <a:off x="7386178" y="4571077"/>
            <a:ext cx="914400" cy="914400"/>
          </a:xfrm>
          <a:prstGeom prst="rect">
            <a:avLst/>
          </a:prstGeom>
        </p:spPr>
      </p:pic>
      <p:pic>
        <p:nvPicPr>
          <p:cNvPr id="38" name="FINGER">
            <a:extLst>
              <a:ext uri="{FF2B5EF4-FFF2-40B4-BE49-F238E27FC236}">
                <a16:creationId xmlns:a16="http://schemas.microsoft.com/office/drawing/2014/main" id="{6E5B1A71-6C1D-19CE-60AD-6300DC4FCC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11851815" y="1177389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FINGER">
            <a:extLst>
              <a:ext uri="{FF2B5EF4-FFF2-40B4-BE49-F238E27FC236}">
                <a16:creationId xmlns:a16="http://schemas.microsoft.com/office/drawing/2014/main" id="{CB87CCA5-CCE2-616F-F58C-73DDED3C18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7482994" y="2433293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Image6">
            <a:extLst>
              <a:ext uri="{FF2B5EF4-FFF2-40B4-BE49-F238E27FC236}">
                <a16:creationId xmlns:a16="http://schemas.microsoft.com/office/drawing/2014/main" id="{084B5D83-DE51-6BC4-1B0E-478F670EE7C2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2871216" y="905256"/>
            <a:ext cx="9317736" cy="1607759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8C1C52-18DB-C360-76D2-B96D22E87C47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t="7699" b="77595"/>
          <a:stretch>
            <a:fillRect/>
          </a:stretch>
        </p:blipFill>
        <p:spPr>
          <a:xfrm>
            <a:off x="2871216" y="1619627"/>
            <a:ext cx="9317736" cy="1364873"/>
          </a:xfrm>
          <a:prstGeom prst="rect">
            <a:avLst/>
          </a:prstGeom>
        </p:spPr>
      </p:pic>
      <p:pic>
        <p:nvPicPr>
          <p:cNvPr id="45" name="FINGER">
            <a:extLst>
              <a:ext uri="{FF2B5EF4-FFF2-40B4-BE49-F238E27FC236}">
                <a16:creationId xmlns:a16="http://schemas.microsoft.com/office/drawing/2014/main" id="{078B78E7-8F4E-35C3-EB94-458DD338E6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7889081" y="2802788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7">
            <a:extLst>
              <a:ext uri="{FF2B5EF4-FFF2-40B4-BE49-F238E27FC236}">
                <a16:creationId xmlns:a16="http://schemas.microsoft.com/office/drawing/2014/main" id="{4465E4BA-DEDA-A806-F89E-E211688F104C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2871216" y="905256"/>
            <a:ext cx="9317736" cy="98720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897BB82-A78F-7EDE-CC0C-CE793502E067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t="7698" b="77629"/>
          <a:stretch>
            <a:fillRect/>
          </a:stretch>
        </p:blipFill>
        <p:spPr>
          <a:xfrm>
            <a:off x="2871216" y="1619627"/>
            <a:ext cx="9317736" cy="1361698"/>
          </a:xfrm>
          <a:prstGeom prst="rect">
            <a:avLst/>
          </a:prstGeom>
        </p:spPr>
      </p:pic>
      <p:pic>
        <p:nvPicPr>
          <p:cNvPr id="2" name="How-to Guide button" descr="Screens screenshot of a computer&#10;&#10;AI-generated content may be incorrect.">
            <a:extLst>
              <a:ext uri="{FF2B5EF4-FFF2-40B4-BE49-F238E27FC236}">
                <a16:creationId xmlns:a16="http://schemas.microsoft.com/office/drawing/2014/main" id="{6129929F-C8C3-934C-2B54-7FC8664B5629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l="63891" t="93054" b="-51"/>
          <a:stretch>
            <a:fillRect/>
          </a:stretch>
        </p:blipFill>
        <p:spPr>
          <a:xfrm>
            <a:off x="8829368" y="10427654"/>
            <a:ext cx="3362632" cy="495985"/>
          </a:xfrm>
          <a:prstGeom prst="rect">
            <a:avLst/>
          </a:prstGeom>
        </p:spPr>
      </p:pic>
      <p:sp>
        <p:nvSpPr>
          <p:cNvPr id="29" name="Left side cop">
            <a:extLst>
              <a:ext uri="{FF2B5EF4-FFF2-40B4-BE49-F238E27FC236}">
                <a16:creationId xmlns:a16="http://schemas.microsoft.com/office/drawing/2014/main" id="{85D31A64-A5A7-D492-C520-7E57985BF1BB}"/>
              </a:ext>
            </a:extLst>
          </p:cNvPr>
          <p:cNvSpPr txBox="1"/>
          <p:nvPr/>
        </p:nvSpPr>
        <p:spPr>
          <a:xfrm>
            <a:off x="424382" y="2786421"/>
            <a:ext cx="1994968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1300" dirty="0"/>
              <a:t>Dans </a:t>
            </a:r>
            <a:r>
              <a:rPr lang="fr-FR" sz="1300" b="1" dirty="0"/>
              <a:t>Ressources au conseiller</a:t>
            </a:r>
            <a:r>
              <a:rPr lang="fr-FR" sz="1300" dirty="0"/>
              <a:t>, vous trouverez des liens vers ces ressources essentielles :</a:t>
            </a:r>
          </a:p>
          <a:p>
            <a:pPr marL="144000" indent="-144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Outils de vente</a:t>
            </a:r>
            <a:endParaRPr lang="en-US" sz="1300" b="1" dirty="0"/>
          </a:p>
          <a:p>
            <a:pPr marL="54864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300" b="1" dirty="0"/>
              <a:t>Illustrations RBC </a:t>
            </a:r>
            <a:r>
              <a:rPr lang="en-US" sz="1300" b="1" dirty="0" err="1"/>
              <a:t>en</a:t>
            </a:r>
            <a:r>
              <a:rPr lang="en-US" sz="1300" b="1" dirty="0"/>
              <a:t> </a:t>
            </a:r>
            <a:r>
              <a:rPr lang="en-US" sz="1300" b="1" dirty="0" err="1"/>
              <a:t>ligne</a:t>
            </a:r>
            <a:endParaRPr lang="en-US" sz="1300" b="1" dirty="0"/>
          </a:p>
          <a:p>
            <a:pPr marL="548640" lvl="1" indent="-28575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1300" b="1" dirty="0"/>
              <a:t>Proposition </a:t>
            </a:r>
            <a:r>
              <a:rPr lang="en-US" sz="1300" b="1" dirty="0" err="1"/>
              <a:t>électronique</a:t>
            </a:r>
            <a:endParaRPr lang="en-US" sz="1300" b="1" dirty="0"/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Renseignements et ressources sur les produits</a:t>
            </a:r>
          </a:p>
          <a:p>
            <a:pPr marL="108000" indent="-10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300" b="1" dirty="0"/>
              <a:t>Formation et perfectionnement</a:t>
            </a:r>
          </a:p>
        </p:txBody>
      </p:sp>
      <p:pic>
        <p:nvPicPr>
          <p:cNvPr id="4" name="Top Left RBC i360 logo">
            <a:extLst>
              <a:ext uri="{FF2B5EF4-FFF2-40B4-BE49-F238E27FC236}">
                <a16:creationId xmlns:a16="http://schemas.microsoft.com/office/drawing/2014/main" id="{259A4762-A9D3-3CC7-25F0-6FD48CF253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sp>
        <p:nvSpPr>
          <p:cNvPr id="5" name="Border cover">
            <a:extLst>
              <a:ext uri="{FF2B5EF4-FFF2-40B4-BE49-F238E27FC236}">
                <a16:creationId xmlns:a16="http://schemas.microsoft.com/office/drawing/2014/main" id="{023891BA-51BB-2AB7-6DDE-9114DE54FB11}"/>
              </a:ext>
            </a:extLst>
          </p:cNvPr>
          <p:cNvSpPr/>
          <p:nvPr/>
        </p:nvSpPr>
        <p:spPr>
          <a:xfrm>
            <a:off x="2533650" y="9832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Top of Screen">
            <a:extLst>
              <a:ext uri="{FF2B5EF4-FFF2-40B4-BE49-F238E27FC236}">
                <a16:creationId xmlns:a16="http://schemas.microsoft.com/office/drawing/2014/main" id="{A0F697F2-994E-57B8-FF48-A514EF0372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70" t="640" r="10983" b="95116"/>
          <a:stretch>
            <a:fillRect/>
          </a:stretch>
        </p:blipFill>
        <p:spPr>
          <a:xfrm>
            <a:off x="2810143" y="609022"/>
            <a:ext cx="9686657" cy="304404"/>
          </a:xfrm>
          <a:prstGeom prst="rect">
            <a:avLst/>
          </a:prstGeom>
        </p:spPr>
      </p:pic>
      <p:pic>
        <p:nvPicPr>
          <p:cNvPr id="6" name="Computer border top">
            <a:extLst>
              <a:ext uri="{FF2B5EF4-FFF2-40B4-BE49-F238E27FC236}">
                <a16:creationId xmlns:a16="http://schemas.microsoft.com/office/drawing/2014/main" id="{395BC03E-1852-7EC3-7565-B49FA768AE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64838"/>
            <a:ext cx="12523673" cy="3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29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38000">
        <p159:morph option="byObject"/>
      </p:transition>
    </mc:Choice>
    <mc:Fallback xmlns="">
      <p:transition spd="slow" advClick="0" advTm="3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1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6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96296E-6 L 1.875E-6 -0.4590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6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96296E-6 L 1.875E-6 -0.4590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6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600"/>
                            </p:stCondLst>
                            <p:childTnLst>
                              <p:par>
                                <p:cTn id="55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22222E-6 L 0.09023 0.04004 C 0.10911 0.04907 0.13737 0.05393 0.16705 0.05393 C 0.20078 0.05393 0.22786 0.04907 0.24674 0.04004 L 0.33724 2.22222E-6 " pathEditMode="relative" rAng="0" ptsTypes="AAAAA">
                                      <p:cBhvr>
                                        <p:cTn id="5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62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6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100"/>
                            </p:stCondLst>
                            <p:childTnLst>
                              <p:par>
                                <p:cTn id="6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45902 L 1.875E-6 -2.96296E-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94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45902 L 1.875E-6 -2.96296E-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41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460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1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6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6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6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87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6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120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1700"/>
                            </p:stCondLst>
                            <p:childTnLst>
                              <p:par>
                                <p:cTn id="1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2700"/>
                            </p:stCondLst>
                            <p:childTnLst>
                              <p:par>
                                <p:cTn id="1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6" presetClass="emph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8300"/>
                            </p:stCondLst>
                            <p:childTnLst>
                              <p:par>
                                <p:cTn id="1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8800"/>
                            </p:stCondLst>
                            <p:childTnLst>
                              <p:par>
                                <p:cTn id="178" presetID="42" presetClass="path" presetSubtype="0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3333E-6 L 1.875E-6 -0.90255 " pathEditMode="relative" rAng="0" ptsTypes="AA">
                                      <p:cBhvr>
                                        <p:cTn id="179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139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42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3333E-6 L 1.875E-6 -0.90255 " pathEditMode="relative" rAng="0" ptsTypes="AA">
                                      <p:cBhvr>
                                        <p:cTn id="18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5139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6" presetClass="emph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36500"/>
                            </p:stCondLst>
                            <p:childTnLst>
                              <p:par>
                                <p:cTn id="1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11550A-B4F2-3320-B004-49E9E2909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Title box left">
            <a:extLst>
              <a:ext uri="{FF2B5EF4-FFF2-40B4-BE49-F238E27FC236}">
                <a16:creationId xmlns:a16="http://schemas.microsoft.com/office/drawing/2014/main" id="{793156ED-B3F2-9878-CAD4-D0E231EA76CE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7EB6A95-67CC-9F86-6FA5-63EA48E64831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23EF1B9-5B64-AED6-3D40-C158359D6AB8}"/>
                </a:ext>
              </a:extLst>
            </p:cNvPr>
            <p:cNvSpPr txBox="1"/>
            <p:nvPr/>
          </p:nvSpPr>
          <p:spPr>
            <a:xfrm>
              <a:off x="395288" y="1393062"/>
              <a:ext cx="2271712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3200" dirty="0">
                  <a:solidFill>
                    <a:schemeClr val="bg1"/>
                  </a:solidFill>
                </a:rPr>
                <a:t>Barre de recherche</a:t>
              </a:r>
            </a:p>
          </p:txBody>
        </p:sp>
      </p:grpSp>
      <p:pic>
        <p:nvPicPr>
          <p:cNvPr id="13" name="Computer border">
            <a:extLst>
              <a:ext uri="{FF2B5EF4-FFF2-40B4-BE49-F238E27FC236}">
                <a16:creationId xmlns:a16="http://schemas.microsoft.com/office/drawing/2014/main" id="{61B470A2-1801-444F-5C65-5A711EA58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455006"/>
            <a:ext cx="12523673" cy="7171958"/>
          </a:xfrm>
          <a:prstGeom prst="rect">
            <a:avLst/>
          </a:prstGeom>
        </p:spPr>
      </p:pic>
      <p:pic>
        <p:nvPicPr>
          <p:cNvPr id="47" name="Image1">
            <a:extLst>
              <a:ext uri="{FF2B5EF4-FFF2-40B4-BE49-F238E27FC236}">
                <a16:creationId xmlns:a16="http://schemas.microsoft.com/office/drawing/2014/main" id="{390B28C0-3823-859A-F926-81D2EF67F4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71216" y="905256"/>
            <a:ext cx="9317736" cy="98661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142039-B48C-5F4D-C93F-3881AA8450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698" b="77629"/>
          <a:stretch>
            <a:fillRect/>
          </a:stretch>
        </p:blipFill>
        <p:spPr>
          <a:xfrm>
            <a:off x="2871216" y="1619627"/>
            <a:ext cx="9317736" cy="136169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DF3CA3D-FAD6-CD14-41D9-F5F2721DA2B1}"/>
              </a:ext>
            </a:extLst>
          </p:cNvPr>
          <p:cNvSpPr/>
          <p:nvPr/>
        </p:nvSpPr>
        <p:spPr>
          <a:xfrm>
            <a:off x="10089243" y="1123950"/>
            <a:ext cx="1524000" cy="200025"/>
          </a:xfrm>
          <a:prstGeom prst="rect">
            <a:avLst/>
          </a:prstGeom>
          <a:solidFill>
            <a:srgbClr val="006A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" bIns="18000" rtlCol="0" anchor="ctr"/>
          <a:lstStyle/>
          <a:p>
            <a:r>
              <a:rPr lang="en-CA" sz="900" dirty="0"/>
              <a:t>Aaron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6F60BDC-633C-00DF-4E99-81459D0247E6}"/>
              </a:ext>
            </a:extLst>
          </p:cNvPr>
          <p:cNvSpPr/>
          <p:nvPr/>
        </p:nvSpPr>
        <p:spPr>
          <a:xfrm>
            <a:off x="9622711" y="913426"/>
            <a:ext cx="2226280" cy="1182265"/>
          </a:xfrm>
          <a:prstGeom prst="roundRect">
            <a:avLst>
              <a:gd name="adj" fmla="val 10566"/>
            </a:avLst>
          </a:prstGeom>
          <a:noFill/>
          <a:ln w="889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2" name="Image2">
            <a:extLst>
              <a:ext uri="{FF2B5EF4-FFF2-40B4-BE49-F238E27FC236}">
                <a16:creationId xmlns:a16="http://schemas.microsoft.com/office/drawing/2014/main" id="{E566BB65-440C-2458-F1DC-19A3D5E169E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693" b="7428"/>
          <a:stretch>
            <a:fillRect/>
          </a:stretch>
        </p:blipFill>
        <p:spPr>
          <a:xfrm>
            <a:off x="2874391" y="1949450"/>
            <a:ext cx="9317736" cy="55267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010412-6277-7970-774B-E078291D2CB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7698" b="87084"/>
          <a:stretch>
            <a:fillRect/>
          </a:stretch>
        </p:blipFill>
        <p:spPr>
          <a:xfrm>
            <a:off x="2871216" y="1619627"/>
            <a:ext cx="9317736" cy="484234"/>
          </a:xfrm>
          <a:prstGeom prst="rect">
            <a:avLst/>
          </a:prstGeom>
        </p:spPr>
      </p:pic>
      <p:pic>
        <p:nvPicPr>
          <p:cNvPr id="2" name="How-to Guide button" descr="Screens screenshot of a computer&#10;&#10;AI-generated content may be incorrect.">
            <a:extLst>
              <a:ext uri="{FF2B5EF4-FFF2-40B4-BE49-F238E27FC236}">
                <a16:creationId xmlns:a16="http://schemas.microsoft.com/office/drawing/2014/main" id="{0F374071-E731-A2A3-9154-19632A66B3E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3891" t="93054" b="-51"/>
          <a:stretch>
            <a:fillRect/>
          </a:stretch>
        </p:blipFill>
        <p:spPr>
          <a:xfrm>
            <a:off x="8829368" y="10427654"/>
            <a:ext cx="3362632" cy="495985"/>
          </a:xfrm>
          <a:prstGeom prst="rect">
            <a:avLst/>
          </a:prstGeom>
        </p:spPr>
      </p:pic>
      <p:sp>
        <p:nvSpPr>
          <p:cNvPr id="29" name="Left side cop">
            <a:extLst>
              <a:ext uri="{FF2B5EF4-FFF2-40B4-BE49-F238E27FC236}">
                <a16:creationId xmlns:a16="http://schemas.microsoft.com/office/drawing/2014/main" id="{0D78D872-DF4A-3452-4B90-5B30FAA2EC8C}"/>
              </a:ext>
            </a:extLst>
          </p:cNvPr>
          <p:cNvSpPr txBox="1"/>
          <p:nvPr/>
        </p:nvSpPr>
        <p:spPr>
          <a:xfrm>
            <a:off x="424382" y="2786421"/>
            <a:ext cx="1994968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1300" dirty="0"/>
              <a:t>Située dans le coin supérieur, au-dessus de la barre de navigation, la </a:t>
            </a:r>
            <a:r>
              <a:rPr lang="fr-FR" sz="1300" b="1" dirty="0"/>
              <a:t>barre de recherche </a:t>
            </a:r>
            <a:r>
              <a:rPr lang="fr-FR" sz="1300" dirty="0"/>
              <a:t>vous permet de trouver rapidement un conseiller en utilisant son nom ou son code de conseiller.</a:t>
            </a:r>
            <a:endParaRPr lang="en-US" sz="1300" dirty="0"/>
          </a:p>
        </p:txBody>
      </p:sp>
      <p:pic>
        <p:nvPicPr>
          <p:cNvPr id="4" name="Top Left RBC i360 logo">
            <a:extLst>
              <a:ext uri="{FF2B5EF4-FFF2-40B4-BE49-F238E27FC236}">
                <a16:creationId xmlns:a16="http://schemas.microsoft.com/office/drawing/2014/main" id="{3A5F10EA-469A-1129-2158-7A9AB5D5B1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sp>
        <p:nvSpPr>
          <p:cNvPr id="5" name="Border cover">
            <a:extLst>
              <a:ext uri="{FF2B5EF4-FFF2-40B4-BE49-F238E27FC236}">
                <a16:creationId xmlns:a16="http://schemas.microsoft.com/office/drawing/2014/main" id="{A66220C8-BC81-FF8A-6871-CAB17EF949DC}"/>
              </a:ext>
            </a:extLst>
          </p:cNvPr>
          <p:cNvSpPr/>
          <p:nvPr/>
        </p:nvSpPr>
        <p:spPr>
          <a:xfrm>
            <a:off x="2533650" y="9832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Top of Screen">
            <a:extLst>
              <a:ext uri="{FF2B5EF4-FFF2-40B4-BE49-F238E27FC236}">
                <a16:creationId xmlns:a16="http://schemas.microsoft.com/office/drawing/2014/main" id="{45C270F8-A5CA-CDCB-ED15-3AD0B292B3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70" t="640" r="10983" b="95116"/>
          <a:stretch>
            <a:fillRect/>
          </a:stretch>
        </p:blipFill>
        <p:spPr>
          <a:xfrm>
            <a:off x="2810143" y="609022"/>
            <a:ext cx="9686657" cy="304404"/>
          </a:xfrm>
          <a:prstGeom prst="rect">
            <a:avLst/>
          </a:prstGeom>
        </p:spPr>
      </p:pic>
      <p:pic>
        <p:nvPicPr>
          <p:cNvPr id="6" name="Computer border top">
            <a:extLst>
              <a:ext uri="{FF2B5EF4-FFF2-40B4-BE49-F238E27FC236}">
                <a16:creationId xmlns:a16="http://schemas.microsoft.com/office/drawing/2014/main" id="{A4205D50-1AA0-63A7-B074-884A60B34C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64838"/>
            <a:ext cx="12523673" cy="3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5116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  <p:bldP spid="10" grpId="0" animBg="1"/>
      <p:bldP spid="10" grpId="1" animBg="1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E55EAB-9477-48BF-B5FA-213014B58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Title box left">
            <a:extLst>
              <a:ext uri="{FF2B5EF4-FFF2-40B4-BE49-F238E27FC236}">
                <a16:creationId xmlns:a16="http://schemas.microsoft.com/office/drawing/2014/main" id="{400D4B9F-7EBA-D256-7925-ECA9CD78CC2E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79C4BC7-5A0F-1E68-375F-4BA847F13C38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DA44080-3397-43B0-36AE-3DA898220A1F}"/>
                </a:ext>
              </a:extLst>
            </p:cNvPr>
            <p:cNvSpPr txBox="1"/>
            <p:nvPr/>
          </p:nvSpPr>
          <p:spPr>
            <a:xfrm>
              <a:off x="395288" y="1393062"/>
              <a:ext cx="2271712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3200" dirty="0" err="1">
                  <a:solidFill>
                    <a:schemeClr val="bg1"/>
                  </a:solidFill>
                </a:rPr>
                <a:t>Profil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Computer border">
            <a:extLst>
              <a:ext uri="{FF2B5EF4-FFF2-40B4-BE49-F238E27FC236}">
                <a16:creationId xmlns:a16="http://schemas.microsoft.com/office/drawing/2014/main" id="{97B09A6A-AAFD-4261-729B-B321D47F9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455006"/>
            <a:ext cx="12523673" cy="7171958"/>
          </a:xfrm>
          <a:prstGeom prst="rect">
            <a:avLst/>
          </a:prstGeom>
        </p:spPr>
      </p:pic>
      <p:pic>
        <p:nvPicPr>
          <p:cNvPr id="47" name="Image1">
            <a:extLst>
              <a:ext uri="{FF2B5EF4-FFF2-40B4-BE49-F238E27FC236}">
                <a16:creationId xmlns:a16="http://schemas.microsoft.com/office/drawing/2014/main" id="{CACC2925-DE43-5721-5E98-2DF55ADFF4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71216" y="905256"/>
            <a:ext cx="9317736" cy="9860103"/>
          </a:xfrm>
          <a:prstGeom prst="rect">
            <a:avLst/>
          </a:prstGeom>
        </p:spPr>
      </p:pic>
      <p:pic>
        <p:nvPicPr>
          <p:cNvPr id="16" name="Image2">
            <a:extLst>
              <a:ext uri="{FF2B5EF4-FFF2-40B4-BE49-F238E27FC236}">
                <a16:creationId xmlns:a16="http://schemas.microsoft.com/office/drawing/2014/main" id="{6176B037-4574-7D10-BB5C-43702AF6FD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693" b="7428"/>
          <a:stretch>
            <a:fillRect/>
          </a:stretch>
        </p:blipFill>
        <p:spPr>
          <a:xfrm>
            <a:off x="2871216" y="1952710"/>
            <a:ext cx="9317736" cy="55267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84230C-949A-AD68-7C58-866FC74BAE85}"/>
              </a:ext>
            </a:extLst>
          </p:cNvPr>
          <p:cNvSpPr/>
          <p:nvPr/>
        </p:nvSpPr>
        <p:spPr>
          <a:xfrm>
            <a:off x="10089243" y="1123950"/>
            <a:ext cx="1524000" cy="200025"/>
          </a:xfrm>
          <a:prstGeom prst="rect">
            <a:avLst/>
          </a:prstGeom>
          <a:solidFill>
            <a:srgbClr val="006A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" bIns="18000" rtlCol="0" anchor="ctr"/>
          <a:lstStyle/>
          <a:p>
            <a:r>
              <a:rPr lang="en-CA" sz="900" dirty="0"/>
              <a:t>Aaron</a:t>
            </a:r>
          </a:p>
        </p:txBody>
      </p:sp>
      <p:pic>
        <p:nvPicPr>
          <p:cNvPr id="15" name="Image4">
            <a:extLst>
              <a:ext uri="{FF2B5EF4-FFF2-40B4-BE49-F238E27FC236}">
                <a16:creationId xmlns:a16="http://schemas.microsoft.com/office/drawing/2014/main" id="{FBF79B64-1EAE-7A77-A8E8-0300EB0939F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456" b="14516"/>
          <a:stretch>
            <a:fillRect/>
          </a:stretch>
        </p:blipFill>
        <p:spPr>
          <a:xfrm>
            <a:off x="2874264" y="1927419"/>
            <a:ext cx="9317736" cy="5036216"/>
          </a:xfrm>
          <a:prstGeom prst="rect">
            <a:avLst/>
          </a:prstGeom>
        </p:spPr>
      </p:pic>
      <p:pic>
        <p:nvPicPr>
          <p:cNvPr id="3" name="Image3">
            <a:extLst>
              <a:ext uri="{FF2B5EF4-FFF2-40B4-BE49-F238E27FC236}">
                <a16:creationId xmlns:a16="http://schemas.microsoft.com/office/drawing/2014/main" id="{91E333E1-CDCB-8765-8CE7-79F5225803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15" b="12203" l="1367" r="99759">
                        <a14:foregroundMark x1="12138" y1="2021" x2="7757" y2="4794"/>
                        <a14:foregroundMark x1="7757" y1="4794" x2="57034" y2="7330"/>
                        <a14:foregroundMark x1="57034" y1="7330" x2="38907" y2="4319"/>
                        <a14:foregroundMark x1="38907" y1="4319" x2="77693" y2="8162"/>
                        <a14:foregroundMark x1="77693" y1="8162" x2="25965" y2="4200"/>
                        <a14:foregroundMark x1="25965" y1="4200" x2="19614" y2="10261"/>
                        <a14:foregroundMark x1="19614" y1="10261" x2="30788" y2="8241"/>
                        <a14:foregroundMark x1="30788" y1="8241" x2="39952" y2="1783"/>
                        <a14:foregroundMark x1="39952" y1="1783" x2="68167" y2="3566"/>
                        <a14:foregroundMark x1="68167" y1="3566" x2="63505" y2="9746"/>
                        <a14:foregroundMark x1="63505" y1="9746" x2="85129" y2="1545"/>
                        <a14:foregroundMark x1="85129" y1="1545" x2="75603" y2="1664"/>
                        <a14:foregroundMark x1="75603" y1="1664" x2="69775" y2="3487"/>
                        <a14:foregroundMark x1="69775" y1="3487" x2="84968" y2="3843"/>
                        <a14:foregroundMark x1="6913" y1="2892" x2="2251" y2="7765"/>
                        <a14:foregroundMark x1="2251" y1="7765" x2="57878" y2="12401"/>
                        <a14:foregroundMark x1="57878" y1="12401" x2="76206" y2="10301"/>
                        <a14:foregroundMark x1="76206" y1="10301" x2="31230" y2="4279"/>
                        <a14:foregroundMark x1="31230" y1="4279" x2="86254" y2="6854"/>
                        <a14:foregroundMark x1="86254" y1="6854" x2="94614" y2="6815"/>
                        <a14:foregroundMark x1="94614" y1="6815" x2="49879" y2="12282"/>
                        <a14:foregroundMark x1="49879" y1="12282" x2="36013" y2="10895"/>
                        <a14:foregroundMark x1="36013" y1="10895" x2="36013" y2="10895"/>
                        <a14:foregroundMark x1="84767" y1="9073" x2="91760" y2="9746"/>
                        <a14:foregroundMark x1="91760" y1="9746" x2="94534" y2="3962"/>
                        <a14:foregroundMark x1="94534" y1="3962" x2="94534" y2="3962"/>
                        <a14:foregroundMark x1="87259" y1="8875" x2="94815" y2="10301"/>
                        <a14:foregroundMark x1="94815" y1="10301" x2="98674" y2="3090"/>
                        <a14:foregroundMark x1="92805" y1="10895" x2="99759" y2="11886"/>
                        <a14:foregroundMark x1="43730" y1="10578" x2="7160" y2="11083"/>
                        <a14:foregroundMark x1="3476" y1="10425" x2="2814" y2="2734"/>
                        <a14:foregroundMark x1="2814" y1="2734" x2="1367" y2="7052"/>
                        <a14:foregroundMark x1="2130" y1="7686" x2="13183" y2="10935"/>
                        <a14:foregroundMark x1="13183" y1="10935" x2="43006" y2="8835"/>
                        <a14:foregroundMark x1="43006" y1="8835" x2="48392" y2="6933"/>
                        <a14:foregroundMark x1="48392" y1="6933" x2="48392" y2="6933"/>
                        <a14:foregroundMark x1="1688" y1="8439" x2="1879" y2="10322"/>
                        <a14:foregroundMark x1="2572" y1="515" x2="17243" y2="1585"/>
                        <a14:foregroundMark x1="4863" y1="3090" x2="3014" y2="3843"/>
                        <a14:foregroundMark x1="9847" y1="11331" x2="6926" y2="11431"/>
                        <a14:backgroundMark x1="1929" y1="11133" x2="6913" y2="11450"/>
                        <a14:backgroundMark x1="1608" y1="11450" x2="6793" y2="11014"/>
                        <a14:backgroundMark x1="2010" y1="11767" x2="7355" y2="11767"/>
                        <a14:backgroundMark x1="3778" y1="11450" x2="5707" y2="11648"/>
                        <a14:backgroundMark x1="1367" y1="11450" x2="6712" y2="11331"/>
                        <a14:backgroundMark x1="1688" y1="10895" x2="5386" y2="11133"/>
                      </a14:backgroundRemoval>
                    </a14:imgEffect>
                  </a14:imgLayer>
                </a14:imgProps>
              </a:ext>
            </a:extLst>
          </a:blip>
          <a:srcRect l="-280" r="-409" b="87439"/>
          <a:stretch>
            <a:fillRect/>
          </a:stretch>
        </p:blipFill>
        <p:spPr>
          <a:xfrm>
            <a:off x="2871216" y="905256"/>
            <a:ext cx="9317736" cy="11791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FAFE1E-0498-C94C-91F5-1FE24002ED4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7698" r="27159" b="87084"/>
          <a:stretch>
            <a:fillRect/>
          </a:stretch>
        </p:blipFill>
        <p:spPr>
          <a:xfrm>
            <a:off x="2871216" y="1619627"/>
            <a:ext cx="6787134" cy="484234"/>
          </a:xfrm>
          <a:prstGeom prst="rect">
            <a:avLst/>
          </a:prstGeom>
        </p:spPr>
      </p:pic>
      <p:pic>
        <p:nvPicPr>
          <p:cNvPr id="8" name="FINGER">
            <a:extLst>
              <a:ext uri="{FF2B5EF4-FFF2-40B4-BE49-F238E27FC236}">
                <a16:creationId xmlns:a16="http://schemas.microsoft.com/office/drawing/2014/main" id="{FF4EC708-EFDA-A6F9-FA48-9967BF8BB3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9591332">
            <a:off x="11978455" y="1204238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89D665A-EF5E-0F16-916F-4A80604D0DFD}"/>
              </a:ext>
            </a:extLst>
          </p:cNvPr>
          <p:cNvSpPr/>
          <p:nvPr/>
        </p:nvSpPr>
        <p:spPr>
          <a:xfrm>
            <a:off x="11248685" y="1030604"/>
            <a:ext cx="984307" cy="1182265"/>
          </a:xfrm>
          <a:prstGeom prst="roundRect">
            <a:avLst>
              <a:gd name="adj" fmla="val 10566"/>
            </a:avLst>
          </a:prstGeom>
          <a:noFill/>
          <a:ln w="889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FINGER">
            <a:extLst>
              <a:ext uri="{FF2B5EF4-FFF2-40B4-BE49-F238E27FC236}">
                <a16:creationId xmlns:a16="http://schemas.microsoft.com/office/drawing/2014/main" id="{467B1889-A8CF-9799-024E-E0E240157A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9591332">
            <a:off x="11801475" y="1618430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How-to Guide button" descr="Screens screenshot of a computer&#10;&#10;AI-generated content may be incorrect.">
            <a:extLst>
              <a:ext uri="{FF2B5EF4-FFF2-40B4-BE49-F238E27FC236}">
                <a16:creationId xmlns:a16="http://schemas.microsoft.com/office/drawing/2014/main" id="{5376FAEE-E41E-F6B6-AF51-8BD7709D418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3891" t="93054" b="-51"/>
          <a:stretch>
            <a:fillRect/>
          </a:stretch>
        </p:blipFill>
        <p:spPr>
          <a:xfrm>
            <a:off x="8829368" y="10427654"/>
            <a:ext cx="3362632" cy="495985"/>
          </a:xfrm>
          <a:prstGeom prst="rect">
            <a:avLst/>
          </a:prstGeom>
        </p:spPr>
      </p:pic>
      <p:sp>
        <p:nvSpPr>
          <p:cNvPr id="29" name="Left side cop">
            <a:extLst>
              <a:ext uri="{FF2B5EF4-FFF2-40B4-BE49-F238E27FC236}">
                <a16:creationId xmlns:a16="http://schemas.microsoft.com/office/drawing/2014/main" id="{A9ECA522-28D8-7CA9-1421-494327885B8F}"/>
              </a:ext>
            </a:extLst>
          </p:cNvPr>
          <p:cNvSpPr txBox="1"/>
          <p:nvPr/>
        </p:nvSpPr>
        <p:spPr>
          <a:xfrm>
            <a:off x="424382" y="2786421"/>
            <a:ext cx="1994968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1300" dirty="0"/>
              <a:t>À côté de la fonction de </a:t>
            </a:r>
            <a:r>
              <a:rPr lang="fr-FR" sz="1300" b="1" dirty="0"/>
              <a:t>barre de recherche </a:t>
            </a:r>
            <a:r>
              <a:rPr lang="fr-FR" sz="1300" dirty="0"/>
              <a:t>se trouve l’icône de votre </a:t>
            </a:r>
            <a:r>
              <a:rPr lang="fr-FR" sz="1300" b="1" dirty="0"/>
              <a:t>Profil</a:t>
            </a:r>
            <a:r>
              <a:rPr lang="fr-FR" sz="1300" dirty="0"/>
              <a:t>. Cliquez sur </a:t>
            </a:r>
            <a:br>
              <a:rPr lang="fr-FR" sz="1300" dirty="0"/>
            </a:br>
            <a:r>
              <a:rPr lang="fr-FR" sz="1300" b="1" dirty="0"/>
              <a:t>Afficher le profil </a:t>
            </a:r>
            <a:r>
              <a:rPr lang="fr-FR" sz="1300" dirty="0"/>
              <a:t>pour accéder à votre profil personnel où sont indiqués votre code de conseiller, votre statut, vos coordonnées, votre hiérarchie et vos permis actuels.</a:t>
            </a:r>
          </a:p>
        </p:txBody>
      </p:sp>
      <p:pic>
        <p:nvPicPr>
          <p:cNvPr id="4" name="Top Left RBC i360 logo">
            <a:extLst>
              <a:ext uri="{FF2B5EF4-FFF2-40B4-BE49-F238E27FC236}">
                <a16:creationId xmlns:a16="http://schemas.microsoft.com/office/drawing/2014/main" id="{6B9AEF8D-257F-60E9-1B3B-570BE8A730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sp>
        <p:nvSpPr>
          <p:cNvPr id="5" name="Border cover">
            <a:extLst>
              <a:ext uri="{FF2B5EF4-FFF2-40B4-BE49-F238E27FC236}">
                <a16:creationId xmlns:a16="http://schemas.microsoft.com/office/drawing/2014/main" id="{B2E94CCF-959D-C9FE-AEE2-5D72A2B62909}"/>
              </a:ext>
            </a:extLst>
          </p:cNvPr>
          <p:cNvSpPr/>
          <p:nvPr/>
        </p:nvSpPr>
        <p:spPr>
          <a:xfrm>
            <a:off x="2533650" y="9832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Top of Screen">
            <a:extLst>
              <a:ext uri="{FF2B5EF4-FFF2-40B4-BE49-F238E27FC236}">
                <a16:creationId xmlns:a16="http://schemas.microsoft.com/office/drawing/2014/main" id="{45A98A44-3EF2-C065-C8D3-435FDEF692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70" t="640" r="10983" b="95116"/>
          <a:stretch>
            <a:fillRect/>
          </a:stretch>
        </p:blipFill>
        <p:spPr>
          <a:xfrm>
            <a:off x="2810143" y="609022"/>
            <a:ext cx="9686657" cy="304404"/>
          </a:xfrm>
          <a:prstGeom prst="rect">
            <a:avLst/>
          </a:prstGeom>
        </p:spPr>
      </p:pic>
      <p:pic>
        <p:nvPicPr>
          <p:cNvPr id="6" name="Computer border top">
            <a:extLst>
              <a:ext uri="{FF2B5EF4-FFF2-40B4-BE49-F238E27FC236}">
                <a16:creationId xmlns:a16="http://schemas.microsoft.com/office/drawing/2014/main" id="{0446FE81-ADE4-1E69-A56A-7B46E98D42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64838"/>
            <a:ext cx="12523673" cy="3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10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00"/>
                            </p:stCondLst>
                            <p:childTnLst>
                              <p:par>
                                <p:cTn id="2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1" grpId="1" animBg="1"/>
      <p:bldP spid="11" grpId="2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F06CB1-5A16-DD09-D6AC-BC785BBAD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Title box left">
            <a:extLst>
              <a:ext uri="{FF2B5EF4-FFF2-40B4-BE49-F238E27FC236}">
                <a16:creationId xmlns:a16="http://schemas.microsoft.com/office/drawing/2014/main" id="{80D791BA-88C9-F25B-63C0-254E32DBC959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8BA725C-B83C-5E07-5991-7E2072260F6B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EC52C67-B599-FF21-BEF0-E28017E000E7}"/>
                </a:ext>
              </a:extLst>
            </p:cNvPr>
            <p:cNvSpPr txBox="1"/>
            <p:nvPr/>
          </p:nvSpPr>
          <p:spPr>
            <a:xfrm>
              <a:off x="395288" y="1393062"/>
              <a:ext cx="2271712" cy="1077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3200" dirty="0">
                  <a:solidFill>
                    <a:schemeClr val="bg1"/>
                  </a:solidFill>
                </a:rPr>
                <a:t>Guide pratique</a:t>
              </a:r>
            </a:p>
          </p:txBody>
        </p:sp>
      </p:grpSp>
      <p:pic>
        <p:nvPicPr>
          <p:cNvPr id="13" name="Computer border">
            <a:extLst>
              <a:ext uri="{FF2B5EF4-FFF2-40B4-BE49-F238E27FC236}">
                <a16:creationId xmlns:a16="http://schemas.microsoft.com/office/drawing/2014/main" id="{43C25DE8-CF21-8F4A-0AB2-D24E73285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455006"/>
            <a:ext cx="12523673" cy="717195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86166A9-622E-2624-EE3E-FC166AAE573E}"/>
              </a:ext>
            </a:extLst>
          </p:cNvPr>
          <p:cNvGrpSpPr/>
          <p:nvPr/>
        </p:nvGrpSpPr>
        <p:grpSpPr>
          <a:xfrm>
            <a:off x="2870693" y="905256"/>
            <a:ext cx="9318259" cy="9452559"/>
            <a:chOff x="2870693" y="905256"/>
            <a:chExt cx="9318259" cy="9452559"/>
          </a:xfrm>
        </p:grpSpPr>
        <p:pic>
          <p:nvPicPr>
            <p:cNvPr id="47" name="Image1">
              <a:extLst>
                <a:ext uri="{FF2B5EF4-FFF2-40B4-BE49-F238E27FC236}">
                  <a16:creationId xmlns:a16="http://schemas.microsoft.com/office/drawing/2014/main" id="{ACFD3865-9CBC-6B5B-4AC5-D835ED4D4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871216" y="905256"/>
              <a:ext cx="9317736" cy="9452559"/>
            </a:xfrm>
            <a:prstGeom prst="rect">
              <a:avLst/>
            </a:prstGeom>
          </p:spPr>
        </p:pic>
        <p:pic>
          <p:nvPicPr>
            <p:cNvPr id="15" name="Image4">
              <a:extLst>
                <a:ext uri="{FF2B5EF4-FFF2-40B4-BE49-F238E27FC236}">
                  <a16:creationId xmlns:a16="http://schemas.microsoft.com/office/drawing/2014/main" id="{25FAB19B-1E19-F365-B885-6C2EEF47B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-107" b="49"/>
            <a:stretch>
              <a:fillRect/>
            </a:stretch>
          </p:blipFill>
          <p:spPr>
            <a:xfrm>
              <a:off x="2870693" y="1929384"/>
              <a:ext cx="9317736" cy="5039828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A2F6D87-EF24-034A-3ABF-7B738A316A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698" r="27159" b="87084"/>
          <a:stretch>
            <a:fillRect/>
          </a:stretch>
        </p:blipFill>
        <p:spPr>
          <a:xfrm>
            <a:off x="2871216" y="1619627"/>
            <a:ext cx="6787134" cy="484234"/>
          </a:xfrm>
          <a:prstGeom prst="rect">
            <a:avLst/>
          </a:prstGeom>
        </p:spPr>
      </p:pic>
      <p:pic>
        <p:nvPicPr>
          <p:cNvPr id="2" name="How-to Guide button">
            <a:extLst>
              <a:ext uri="{FF2B5EF4-FFF2-40B4-BE49-F238E27FC236}">
                <a16:creationId xmlns:a16="http://schemas.microsoft.com/office/drawing/2014/main" id="{A7AA649E-E4B6-43DF-CE57-F3C3AAA1A10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4849" t="5090" r="-1508" b="-1"/>
          <a:stretch>
            <a:fillRect/>
          </a:stretch>
        </p:blipFill>
        <p:spPr>
          <a:xfrm>
            <a:off x="8601075" y="6858000"/>
            <a:ext cx="1381125" cy="393469"/>
          </a:xfrm>
          <a:prstGeom prst="rect">
            <a:avLst/>
          </a:prstGeom>
        </p:spPr>
      </p:pic>
      <p:sp>
        <p:nvSpPr>
          <p:cNvPr id="29" name="Left side cop">
            <a:extLst>
              <a:ext uri="{FF2B5EF4-FFF2-40B4-BE49-F238E27FC236}">
                <a16:creationId xmlns:a16="http://schemas.microsoft.com/office/drawing/2014/main" id="{4558C1C3-382C-37C3-AD7D-B5A123BA1270}"/>
              </a:ext>
            </a:extLst>
          </p:cNvPr>
          <p:cNvSpPr txBox="1"/>
          <p:nvPr/>
        </p:nvSpPr>
        <p:spPr>
          <a:xfrm>
            <a:off x="424382" y="2786421"/>
            <a:ext cx="1994968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1300" dirty="0"/>
              <a:t>Si jamais vous avez besoin d’aide, utilisez le </a:t>
            </a:r>
            <a:r>
              <a:rPr lang="fr-FR" sz="1300" b="1" dirty="0"/>
              <a:t>Guide pratique </a:t>
            </a:r>
            <a:r>
              <a:rPr lang="fr-FR" sz="1300" dirty="0"/>
              <a:t>pour vous aider à naviguer dans RBC a360 ou contactez-nous ! </a:t>
            </a:r>
            <a:endParaRPr lang="en-US" sz="1300" dirty="0"/>
          </a:p>
        </p:txBody>
      </p:sp>
      <p:pic>
        <p:nvPicPr>
          <p:cNvPr id="4" name="Top Left RBC i360 logo">
            <a:extLst>
              <a:ext uri="{FF2B5EF4-FFF2-40B4-BE49-F238E27FC236}">
                <a16:creationId xmlns:a16="http://schemas.microsoft.com/office/drawing/2014/main" id="{71DF8B6D-3BE7-8F07-4424-876C941EFD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sp>
        <p:nvSpPr>
          <p:cNvPr id="5" name="Border cover">
            <a:extLst>
              <a:ext uri="{FF2B5EF4-FFF2-40B4-BE49-F238E27FC236}">
                <a16:creationId xmlns:a16="http://schemas.microsoft.com/office/drawing/2014/main" id="{25E36E4D-18AF-A8BE-AFA5-CC8920EC02D0}"/>
              </a:ext>
            </a:extLst>
          </p:cNvPr>
          <p:cNvSpPr/>
          <p:nvPr/>
        </p:nvSpPr>
        <p:spPr>
          <a:xfrm>
            <a:off x="2533650" y="9832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Top of Screen">
            <a:extLst>
              <a:ext uri="{FF2B5EF4-FFF2-40B4-BE49-F238E27FC236}">
                <a16:creationId xmlns:a16="http://schemas.microsoft.com/office/drawing/2014/main" id="{2BE6C1C0-CD2F-B371-88AE-401E5D9D92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70" t="640" r="10983" b="95116"/>
          <a:stretch>
            <a:fillRect/>
          </a:stretch>
        </p:blipFill>
        <p:spPr>
          <a:xfrm>
            <a:off x="2810143" y="609022"/>
            <a:ext cx="9686657" cy="304404"/>
          </a:xfrm>
          <a:prstGeom prst="rect">
            <a:avLst/>
          </a:prstGeom>
        </p:spPr>
      </p:pic>
      <p:pic>
        <p:nvPicPr>
          <p:cNvPr id="6" name="Computer border top">
            <a:extLst>
              <a:ext uri="{FF2B5EF4-FFF2-40B4-BE49-F238E27FC236}">
                <a16:creationId xmlns:a16="http://schemas.microsoft.com/office/drawing/2014/main" id="{D969A0E6-850D-7BEA-8767-8C7AD6AF63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64838"/>
            <a:ext cx="12523673" cy="3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46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6.25E-7 -0.0576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9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81481E-6 L 1.875E-6 -0.0576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9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81481E-6 L 1.875E-6 -0.05763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0E300A9-110A-A142-F8EA-560808234068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178245-391D-5718-F510-462E51A1A7EC}"/>
              </a:ext>
            </a:extLst>
          </p:cNvPr>
          <p:cNvSpPr txBox="1"/>
          <p:nvPr/>
        </p:nvSpPr>
        <p:spPr>
          <a:xfrm>
            <a:off x="3048802" y="3062771"/>
            <a:ext cx="60976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Encore </a:t>
            </a:r>
            <a:r>
              <a:rPr kumimoji="0" lang="en-C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besoin</a:t>
            </a:r>
            <a:r>
              <a:rPr kumimoji="0" lang="en-CA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 </a:t>
            </a:r>
            <a:r>
              <a:rPr kumimoji="0" lang="en-CA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d’aide</a:t>
            </a:r>
            <a:r>
              <a:rPr kumimoji="0" lang="en-CA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 ?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AA78B0-869D-A137-01A7-8E0E29A7D4C8}"/>
              </a:ext>
            </a:extLst>
          </p:cNvPr>
          <p:cNvCxnSpPr>
            <a:cxnSpLocks/>
          </p:cNvCxnSpPr>
          <p:nvPr/>
        </p:nvCxnSpPr>
        <p:spPr>
          <a:xfrm>
            <a:off x="4724400" y="3623268"/>
            <a:ext cx="274320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8644C14-35B2-50C0-128F-9CBA3C7D796F}"/>
              </a:ext>
            </a:extLst>
          </p:cNvPr>
          <p:cNvSpPr txBox="1"/>
          <p:nvPr/>
        </p:nvSpPr>
        <p:spPr>
          <a:xfrm>
            <a:off x="3048802" y="3776010"/>
            <a:ext cx="60976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Équipe Soutien numérique, RBC Assurances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 </a:t>
            </a:r>
          </a:p>
          <a:p>
            <a:pPr algn="ctr"/>
            <a:r>
              <a:rPr lang="fr-FR" sz="1800" dirty="0">
                <a:solidFill>
                  <a:schemeClr val="bg1"/>
                </a:solidFill>
              </a:rPr>
              <a:t>rbcidigitalsupport@rbc.com 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3690F89-CFCE-A8B8-3E44-FF55522BF2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800616" y="1296341"/>
            <a:ext cx="4575528" cy="145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216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000">
        <p159:morph option="byObject"/>
      </p:transition>
    </mc:Choice>
    <mc:Fallback xmlns="">
      <p:transition spd="slow" advClick="0" advTm="6000">
        <p:fade/>
      </p:transition>
    </mc:Fallback>
  </mc:AlternateContent>
</p:sld>
</file>

<file path=ppt/theme/theme1.xml><?xml version="1.0" encoding="utf-8"?>
<a:theme xmlns:a="http://schemas.openxmlformats.org/drawingml/2006/main" name="RBC 2019 HNW for all new slides">
  <a:themeElements>
    <a:clrScheme name="RBC">
      <a:dk1>
        <a:srgbClr val="000000"/>
      </a:dk1>
      <a:lt1>
        <a:srgbClr val="FFFFFF"/>
      </a:lt1>
      <a:dk2>
        <a:srgbClr val="003168"/>
      </a:dk2>
      <a:lt2>
        <a:srgbClr val="E7EEF1"/>
      </a:lt2>
      <a:accent1>
        <a:srgbClr val="0051A5"/>
      </a:accent1>
      <a:accent2>
        <a:srgbClr val="FFC72C"/>
      </a:accent2>
      <a:accent3>
        <a:srgbClr val="87AFBF"/>
      </a:accent3>
      <a:accent4>
        <a:srgbClr val="C1B5A5"/>
      </a:accent4>
      <a:accent5>
        <a:srgbClr val="FCA311"/>
      </a:accent5>
      <a:accent6>
        <a:srgbClr val="B8A970"/>
      </a:accent6>
      <a:hlink>
        <a:srgbClr val="87AFBF"/>
      </a:hlink>
      <a:folHlink>
        <a:srgbClr val="B3B6B8"/>
      </a:folHlink>
    </a:clrScheme>
    <a:fontScheme name="Roboto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50000"/>
          </a:schemeClr>
        </a:solidFill>
      </a:fillStyleLst>
      <a:lnStyleLst>
        <a:ln w="0" cap="flat" cmpd="sng" algn="ctr">
          <a:noFill/>
        </a:ln>
        <a:ln w="6350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fillOverlay blend="screen">
              <a:solidFill>
                <a:schemeClr val="phClr"/>
              </a:solidFill>
            </a:fillOverlay>
          </a:effectLst>
        </a:effectStyle>
        <a:effectStyle>
          <a:effectLst>
            <a:blur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36576" rIns="36576" bIns="36576" numCol="1" anchor="ctr" anchorCtr="0" compatLnSpc="1">
        <a:prstTxWarp prst="textNoShape">
          <a:avLst/>
        </a:prstTxWarp>
        <a:noAutofit/>
      </a:bodyPr>
      <a:lstStyle>
        <a:defPPr algn="l">
          <a:spcBef>
            <a:spcPts val="0"/>
          </a:spcBef>
          <a:spcAft>
            <a:spcPts val="953"/>
          </a:spcAft>
          <a:defRPr sz="1400" b="1" dirty="0" smtClean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Warm Yellow">
      <a:srgbClr val="FFC72C"/>
    </a:custClr>
    <a:custClr name="Tundra">
      <a:srgbClr val="87AFBF"/>
    </a:custClr>
    <a:custClr name="Light Gray">
      <a:srgbClr val="C1B5A5"/>
    </a:custClr>
    <a:custClr name="Sunburst">
      <a:srgbClr val="FCA311"/>
    </a:custClr>
    <a:custClr name="Beige">
      <a:srgbClr val="B8A970"/>
    </a:custClr>
    <a:custClr name="Carbon">
      <a:srgbClr val="899299"/>
    </a:custClr>
    <a:custClr name="Apple">
      <a:srgbClr val="AABA0A"/>
    </a:custClr>
    <a:custClr name="Seaweed">
      <a:srgbClr val="588886"/>
    </a:custClr>
    <a:custClr name="Sky">
      <a:srgbClr val="51B5E0"/>
    </a:custClr>
    <a:custClr name="Slate Gray">
      <a:srgbClr val="6F6E6F"/>
    </a:custClr>
    <a:custClr name="Warm Yellow 70%">
      <a:srgbClr val="FFD86B"/>
    </a:custClr>
    <a:custClr name="Tundra 70%">
      <a:srgbClr val="ABC7D2"/>
    </a:custClr>
    <a:custClr name="Light Gray 70%">
      <a:srgbClr val="D4CBC0"/>
    </a:custClr>
    <a:custClr name="Sunburst 70%">
      <a:srgbClr val="FDBF58"/>
    </a:custClr>
    <a:custClr name="Beige 70%">
      <a:srgbClr val="CDC39B"/>
    </a:custClr>
    <a:custClr name="Carbon 70%">
      <a:srgbClr val="ACB3B8"/>
    </a:custClr>
    <a:custClr name="Apple 70%">
      <a:srgbClr val="C4CF54"/>
    </a:custClr>
    <a:custClr name="Seaweed 70%">
      <a:srgbClr val="8AACAA"/>
    </a:custClr>
    <a:custClr name="Sky 70%">
      <a:srgbClr val="85CBE9"/>
    </a:custClr>
    <a:custClr name="Slate Gray 70%">
      <a:srgbClr val="9A9A9A"/>
    </a:custClr>
    <a:custClr name="Warm Yellow 55%">
      <a:srgbClr val="FFE08B"/>
    </a:custClr>
    <a:custClr name="Tundra 55%">
      <a:srgbClr val="BDD3DC"/>
    </a:custClr>
    <a:custClr name="Light Gray 55%">
      <a:srgbClr val="DDD6CE"/>
    </a:custClr>
    <a:custClr name="Sunburst 55%">
      <a:srgbClr val="FDCC7C"/>
    </a:custClr>
    <a:custClr name="Beige 55%">
      <a:srgbClr val="D8D0B0"/>
    </a:custClr>
    <a:custClr name="Carbon 55%">
      <a:srgbClr val="BEC3C7"/>
    </a:custClr>
    <a:custClr name="Apple 55%">
      <a:srgbClr val="D0D978"/>
    </a:custClr>
    <a:custClr name="Seaweed 55%">
      <a:srgbClr val="A3BEBC"/>
    </a:custClr>
    <a:custClr name="Sky 55%">
      <a:srgbClr val="9FD6EE"/>
    </a:custClr>
    <a:custClr name="Slate Gray 55%">
      <a:srgbClr val="B0AFB0"/>
    </a:custClr>
    <a:custClr name="Warm Yellow 40%">
      <a:srgbClr val="FFE9AB"/>
    </a:custClr>
    <a:custClr name="Tundra 40%">
      <a:srgbClr val="CFDFE5"/>
    </a:custClr>
    <a:custClr name="Light Gray 40%">
      <a:srgbClr val="E6E1DB"/>
    </a:custClr>
    <a:custClr name="Sunburst 40%">
      <a:srgbClr val="FEDAA0"/>
    </a:custClr>
    <a:custClr name="Beige 40%">
      <a:srgbClr val="E3DDC6"/>
    </a:custClr>
    <a:custClr name="Carbon 40%">
      <a:srgbClr val="D0D3D6"/>
    </a:custClr>
    <a:custClr name="Apple 40%">
      <a:srgbClr val="DDE39D"/>
    </a:custClr>
    <a:custClr name="Seaweed 40%">
      <a:srgbClr val="BCCFCF"/>
    </a:custClr>
    <a:custClr name="Sky 40%">
      <a:srgbClr val="B9E1F3"/>
    </a:custClr>
    <a:custClr name="Slate Gray 40%">
      <a:srgbClr val="C5C5C5"/>
    </a:custClr>
    <a:custClr name="Warm Yellow 25%">
      <a:srgbClr val="FFF1CA"/>
    </a:custClr>
    <a:custClr name="Tundra 25%">
      <a:srgbClr val="E1EBEF"/>
    </a:custClr>
    <a:custClr name="Light Gray 25%">
      <a:srgbClr val="F0EDE9"/>
    </a:custClr>
    <a:custClr name="Sunburst 25%">
      <a:srgbClr val="FEE8C4"/>
    </a:custClr>
    <a:custClr name="Beige 25%">
      <a:srgbClr val="EDEADB"/>
    </a:custClr>
    <a:custClr name="Carbon 25%">
      <a:srgbClr val="E2E4E6"/>
    </a:custClr>
    <a:custClr name="Apple 25%">
      <a:srgbClr val="EAEEC2"/>
    </a:custClr>
    <a:custClr name="Seaweed 25%">
      <a:srgbClr val="D5E1E1"/>
    </a:custClr>
    <a:custClr name="Sky 25%">
      <a:srgbClr val="D4EDF7"/>
    </a:custClr>
    <a:custClr name="Slate Gray 25%">
      <a:srgbClr val="DBDBDB"/>
    </a:custClr>
  </a:custClrLst>
  <a:extLst>
    <a:ext uri="{05A4C25C-085E-4340-85A3-A5531E510DB2}">
      <thm15:themeFamily xmlns:thm15="http://schemas.microsoft.com/office/thememl/2012/main" name="Mass_with logo_widescreen" id="{A68C330F-1DAD-6543-BC5D-1525CA9DE5BD}" vid="{CB8998EA-0E09-244C-B865-AE4A579D9BA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F8017A19B68F43A75557C1F66A0A0F" ma:contentTypeVersion="13" ma:contentTypeDescription="Create a new document." ma:contentTypeScope="" ma:versionID="b2f36ff5c4aad2b9b8fbec671c68a727">
  <xsd:schema xmlns:xsd="http://www.w3.org/2001/XMLSchema" xmlns:xs="http://www.w3.org/2001/XMLSchema" xmlns:p="http://schemas.microsoft.com/office/2006/metadata/properties" xmlns:ns2="27a364f8-e59e-4bc0-8857-7af4420f074a" xmlns:ns3="ef49274a-5301-4cb9-b3a6-0b1fcd1c0ae9" targetNamespace="http://schemas.microsoft.com/office/2006/metadata/properties" ma:root="true" ma:fieldsID="938a7e2f579074b8f8ff651a513435f5" ns2:_="" ns3:_="">
    <xsd:import namespace="27a364f8-e59e-4bc0-8857-7af4420f074a"/>
    <xsd:import namespace="ef49274a-5301-4cb9-b3a6-0b1fcd1c0a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a364f8-e59e-4bc0-8857-7af4420f07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1518afeb-efbf-41f6-acc2-1041d00a23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9274a-5301-4cb9-b3a6-0b1fcd1c0ae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a24b5de4-ae7c-4df2-9e08-078381e4921d}" ma:internalName="TaxCatchAll" ma:showField="CatchAllData" ma:web="ef49274a-5301-4cb9-b3a6-0b1fcd1c0a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a364f8-e59e-4bc0-8857-7af4420f074a">
      <Terms xmlns="http://schemas.microsoft.com/office/infopath/2007/PartnerControls"/>
    </lcf76f155ced4ddcb4097134ff3c332f>
    <TaxCatchAll xmlns="ef49274a-5301-4cb9-b3a6-0b1fcd1c0ae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3DE969-DDD0-4ABC-B244-CA0072B744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a364f8-e59e-4bc0-8857-7af4420f074a"/>
    <ds:schemaRef ds:uri="ef49274a-5301-4cb9-b3a6-0b1fcd1c0a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B82054-8292-4526-95FB-A7FE6ED19141}">
  <ds:schemaRefs>
    <ds:schemaRef ds:uri="http://schemas.microsoft.com/office/2006/metadata/properties"/>
    <ds:schemaRef ds:uri="http://schemas.microsoft.com/office/infopath/2007/PartnerControls"/>
    <ds:schemaRef ds:uri="27a364f8-e59e-4bc0-8857-7af4420f074a"/>
    <ds:schemaRef ds:uri="ef49274a-5301-4cb9-b3a6-0b1fcd1c0ae9"/>
  </ds:schemaRefs>
</ds:datastoreItem>
</file>

<file path=customXml/itemProps3.xml><?xml version="1.0" encoding="utf-8"?>
<ds:datastoreItem xmlns:ds="http://schemas.openxmlformats.org/officeDocument/2006/customXml" ds:itemID="{E1F40A98-D465-4116-83CD-B27E921F8D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25982</TotalTime>
  <Words>1019</Words>
  <Application>Microsoft Office PowerPoint</Application>
  <PresentationFormat>Widescreen</PresentationFormat>
  <Paragraphs>119</Paragraphs>
  <Slides>14</Slides>
  <Notes>14</Notes>
  <HiddenSlides>1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RBC 2019 HNW for all new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Mike Levy</dc:creator>
  <cp:lastModifiedBy>Sales, Kevin</cp:lastModifiedBy>
  <cp:revision>333</cp:revision>
  <dcterms:created xsi:type="dcterms:W3CDTF">2025-08-07T20:23:47Z</dcterms:created>
  <dcterms:modified xsi:type="dcterms:W3CDTF">2026-08-25T17:23:37Z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0x010100ECF8017A19B68F43A75557C1F66A0A0F</vt:lpwstr>
  </property>
  <property fmtid="{D5CDD505-2E9C-101B-9397-08002B2CF9AE}" pid="3" name="MSIP_Label_f01692fd-22c0-4d57-8827-ca1b33aa058d_Enabled">
    <vt:lpwstr>true</vt:lpwstr>
  </property>
  <property fmtid="{D5CDD505-2E9C-101B-9397-08002B2CF9AE}" pid="4" name="MSIP_Label_f01692fd-22c0-4d57-8827-ca1b33aa058d_Method">
    <vt:lpwstr>Privileged</vt:lpwstr>
  </property>
  <property fmtid="{D5CDD505-2E9C-101B-9397-08002B2CF9AE}" pid="5" name="MSIP_Label_f01692fd-22c0-4d57-8827-ca1b33aa058d_SiteId">
    <vt:lpwstr>9323b596-236d-4890-bed3-60232a849027</vt:lpwstr>
  </property>
  <property fmtid="{D5CDD505-2E9C-101B-9397-08002B2CF9AE}" pid="6" name="Classification">
    <vt:lpwstr>TT_RBC_Internal</vt:lpwstr>
  </property>
</Properties>
</file>